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1" r:id="rId10"/>
    <p:sldId id="272" r:id="rId11"/>
    <p:sldId id="273" r:id="rId12"/>
    <p:sldId id="274" r:id="rId13"/>
    <p:sldId id="275" r:id="rId14"/>
    <p:sldId id="276" r:id="rId15"/>
    <p:sldId id="279" r:id="rId16"/>
    <p:sldId id="280" r:id="rId17"/>
    <p:sldId id="281" r:id="rId18"/>
    <p:sldId id="282" r:id="rId19"/>
    <p:sldId id="283" r:id="rId20"/>
    <p:sldId id="284" r:id="rId21"/>
    <p:sldId id="307" r:id="rId22"/>
    <p:sldId id="308" r:id="rId23"/>
    <p:sldId id="309" r:id="rId24"/>
    <p:sldId id="310" r:id="rId25"/>
    <p:sldId id="311" r:id="rId26"/>
    <p:sldId id="312" r:id="rId27"/>
    <p:sldId id="286" r:id="rId28"/>
    <p:sldId id="314" r:id="rId29"/>
    <p:sldId id="315" r:id="rId30"/>
    <p:sldId id="316" r:id="rId31"/>
    <p:sldId id="317" r:id="rId32"/>
    <p:sldId id="352" r:id="rId33"/>
    <p:sldId id="353" r:id="rId34"/>
    <p:sldId id="354" r:id="rId35"/>
    <p:sldId id="355" r:id="rId36"/>
    <p:sldId id="40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156" autoAdjust="0"/>
  </p:normalViewPr>
  <p:slideViewPr>
    <p:cSldViewPr>
      <p:cViewPr varScale="1">
        <p:scale>
          <a:sx n="68" d="100"/>
          <a:sy n="68" d="100"/>
        </p:scale>
        <p:origin x="122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36533B-3742-439E-A360-A7580B9DC8C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57C92A-3CD1-4483-B335-653DA1AE4334}">
      <dgm:prSet phldrT="[Text]" custT="1"/>
      <dgm:spPr/>
      <dgm:t>
        <a:bodyPr/>
        <a:lstStyle/>
        <a:p>
          <a:r>
            <a:rPr lang="fa-IR" sz="1600" dirty="0" smtClean="0"/>
            <a:t>مدیریت نت</a:t>
          </a:r>
          <a:endParaRPr lang="en-US" sz="1600" dirty="0"/>
        </a:p>
      </dgm:t>
    </dgm:pt>
    <dgm:pt modelId="{786D5390-96F5-4476-874F-551295F2FB25}" type="parTrans" cxnId="{F0FCD710-2EB2-47AE-81BA-DBB0DA2C14E4}">
      <dgm:prSet/>
      <dgm:spPr/>
      <dgm:t>
        <a:bodyPr/>
        <a:lstStyle/>
        <a:p>
          <a:endParaRPr lang="en-US"/>
        </a:p>
      </dgm:t>
    </dgm:pt>
    <dgm:pt modelId="{0C4D3306-181B-43EE-839E-90CBF20C97F6}" type="sibTrans" cxnId="{F0FCD710-2EB2-47AE-81BA-DBB0DA2C14E4}">
      <dgm:prSet/>
      <dgm:spPr/>
      <dgm:t>
        <a:bodyPr/>
        <a:lstStyle/>
        <a:p>
          <a:endParaRPr lang="en-US"/>
        </a:p>
      </dgm:t>
    </dgm:pt>
    <dgm:pt modelId="{117736B1-A3EF-4431-A700-EC965BB70D70}">
      <dgm:prSet phldrT="[Text]" custT="1"/>
      <dgm:spPr/>
      <dgm:t>
        <a:bodyPr/>
        <a:lstStyle/>
        <a:p>
          <a:r>
            <a:rPr lang="fa-IR" sz="2000" dirty="0" smtClean="0"/>
            <a:t>کارگاه 1</a:t>
          </a:r>
          <a:endParaRPr lang="en-US" sz="2000" dirty="0"/>
        </a:p>
      </dgm:t>
    </dgm:pt>
    <dgm:pt modelId="{801AA629-610E-4C40-BA7D-305CCE03600C}" type="parTrans" cxnId="{57DFE455-3B7B-4EE0-B758-539411700123}">
      <dgm:prSet/>
      <dgm:spPr/>
      <dgm:t>
        <a:bodyPr/>
        <a:lstStyle/>
        <a:p>
          <a:endParaRPr lang="en-US"/>
        </a:p>
      </dgm:t>
    </dgm:pt>
    <dgm:pt modelId="{46443D82-6611-4582-85BE-127CB3C381FE}" type="sibTrans" cxnId="{57DFE455-3B7B-4EE0-B758-539411700123}">
      <dgm:prSet/>
      <dgm:spPr/>
      <dgm:t>
        <a:bodyPr/>
        <a:lstStyle/>
        <a:p>
          <a:endParaRPr lang="en-US"/>
        </a:p>
      </dgm:t>
    </dgm:pt>
    <dgm:pt modelId="{AE97C936-5B9D-480B-89FA-FF3C1FD3809E}">
      <dgm:prSet phldrT="[Text]" custT="1"/>
      <dgm:spPr/>
      <dgm:t>
        <a:bodyPr/>
        <a:lstStyle/>
        <a:p>
          <a:r>
            <a:rPr lang="fa-IR" sz="2400" dirty="0" smtClean="0"/>
            <a:t>کارگاه 2</a:t>
          </a:r>
          <a:endParaRPr lang="en-US" sz="2400" dirty="0"/>
        </a:p>
      </dgm:t>
    </dgm:pt>
    <dgm:pt modelId="{38F6D483-F2DD-4FF9-BBEC-4B49054FD9EE}" type="parTrans" cxnId="{CCD6FEFE-46E1-4998-B2AF-884AF6278E65}">
      <dgm:prSet/>
      <dgm:spPr/>
      <dgm:t>
        <a:bodyPr/>
        <a:lstStyle/>
        <a:p>
          <a:endParaRPr lang="en-US"/>
        </a:p>
      </dgm:t>
    </dgm:pt>
    <dgm:pt modelId="{092C90F0-A1B4-455D-B5F0-2C86E8FBE8E2}" type="sibTrans" cxnId="{CCD6FEFE-46E1-4998-B2AF-884AF6278E65}">
      <dgm:prSet/>
      <dgm:spPr/>
      <dgm:t>
        <a:bodyPr/>
        <a:lstStyle/>
        <a:p>
          <a:endParaRPr lang="en-US"/>
        </a:p>
      </dgm:t>
    </dgm:pt>
    <dgm:pt modelId="{542D8F26-AC35-42C2-A41F-6A10609F1D97}">
      <dgm:prSet phldrT="[Text]" custT="1"/>
      <dgm:spPr/>
      <dgm:t>
        <a:bodyPr/>
        <a:lstStyle/>
        <a:p>
          <a:r>
            <a:rPr lang="fa-IR" sz="2400" dirty="0" smtClean="0"/>
            <a:t>کارگاه3</a:t>
          </a:r>
          <a:endParaRPr lang="en-US" sz="2400" dirty="0"/>
        </a:p>
      </dgm:t>
    </dgm:pt>
    <dgm:pt modelId="{ACD34F89-9341-4169-A520-2EE9842A5730}" type="parTrans" cxnId="{8AF7207C-BFF2-4A69-8E43-27B1E0A2E7A1}">
      <dgm:prSet/>
      <dgm:spPr/>
      <dgm:t>
        <a:bodyPr/>
        <a:lstStyle/>
        <a:p>
          <a:endParaRPr lang="en-US"/>
        </a:p>
      </dgm:t>
    </dgm:pt>
    <dgm:pt modelId="{CB18C912-F26A-4A9F-B452-2173254EE76F}" type="sibTrans" cxnId="{8AF7207C-BFF2-4A69-8E43-27B1E0A2E7A1}">
      <dgm:prSet/>
      <dgm:spPr/>
      <dgm:t>
        <a:bodyPr/>
        <a:lstStyle/>
        <a:p>
          <a:endParaRPr lang="en-US"/>
        </a:p>
      </dgm:t>
    </dgm:pt>
    <dgm:pt modelId="{B0A790B8-AC94-4757-8A0E-E4AB95EFC7CD}" type="pres">
      <dgm:prSet presAssocID="{F336533B-3742-439E-A360-A7580B9DC8C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5DD2025-AABB-4E87-920A-D8667BFA33D4}" type="pres">
      <dgm:prSet presAssocID="{8057C92A-3CD1-4483-B335-653DA1AE4334}" presName="hierRoot1" presStyleCnt="0">
        <dgm:presLayoutVars>
          <dgm:hierBranch val="init"/>
        </dgm:presLayoutVars>
      </dgm:prSet>
      <dgm:spPr/>
    </dgm:pt>
    <dgm:pt modelId="{043B3742-0F2A-4660-B4A1-1561F614BBC7}" type="pres">
      <dgm:prSet presAssocID="{8057C92A-3CD1-4483-B335-653DA1AE4334}" presName="rootComposite1" presStyleCnt="0"/>
      <dgm:spPr/>
    </dgm:pt>
    <dgm:pt modelId="{E1E6DDEE-195E-4948-B4AA-02F063257BEA}" type="pres">
      <dgm:prSet presAssocID="{8057C92A-3CD1-4483-B335-653DA1AE4334}" presName="rootText1" presStyleLbl="node0" presStyleIdx="0" presStyleCnt="1" custScaleX="85485" custScaleY="1480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D1A9A1-B66F-4508-8B1B-22D5E29BF9D3}" type="pres">
      <dgm:prSet presAssocID="{8057C92A-3CD1-4483-B335-653DA1AE433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7CC5938-65C6-4D01-B7A3-847AFDEADA4F}" type="pres">
      <dgm:prSet presAssocID="{8057C92A-3CD1-4483-B335-653DA1AE4334}" presName="hierChild2" presStyleCnt="0"/>
      <dgm:spPr/>
    </dgm:pt>
    <dgm:pt modelId="{FDD1E93C-1421-412A-8AEB-595FADEC398E}" type="pres">
      <dgm:prSet presAssocID="{801AA629-610E-4C40-BA7D-305CCE03600C}" presName="Name37" presStyleLbl="parChTrans1D2" presStyleIdx="0" presStyleCnt="3"/>
      <dgm:spPr/>
      <dgm:t>
        <a:bodyPr/>
        <a:lstStyle/>
        <a:p>
          <a:endParaRPr lang="en-US"/>
        </a:p>
      </dgm:t>
    </dgm:pt>
    <dgm:pt modelId="{C3104D1F-93F7-423C-AF49-6D743540BB7B}" type="pres">
      <dgm:prSet presAssocID="{117736B1-A3EF-4431-A700-EC965BB70D70}" presName="hierRoot2" presStyleCnt="0">
        <dgm:presLayoutVars>
          <dgm:hierBranch val="init"/>
        </dgm:presLayoutVars>
      </dgm:prSet>
      <dgm:spPr/>
    </dgm:pt>
    <dgm:pt modelId="{1024D457-8FAD-4179-87CB-F2C9999089B2}" type="pres">
      <dgm:prSet presAssocID="{117736B1-A3EF-4431-A700-EC965BB70D70}" presName="rootComposite" presStyleCnt="0"/>
      <dgm:spPr/>
    </dgm:pt>
    <dgm:pt modelId="{74E97D34-6076-4C77-BB1C-C5C67645002D}" type="pres">
      <dgm:prSet presAssocID="{117736B1-A3EF-4431-A700-EC965BB70D70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54B456-41AA-4D16-90D4-F420D33A6692}" type="pres">
      <dgm:prSet presAssocID="{117736B1-A3EF-4431-A700-EC965BB70D70}" presName="rootConnector" presStyleLbl="node2" presStyleIdx="0" presStyleCnt="3"/>
      <dgm:spPr/>
      <dgm:t>
        <a:bodyPr/>
        <a:lstStyle/>
        <a:p>
          <a:endParaRPr lang="en-US"/>
        </a:p>
      </dgm:t>
    </dgm:pt>
    <dgm:pt modelId="{F068CDF3-F1A7-46D4-8C67-57892228358A}" type="pres">
      <dgm:prSet presAssocID="{117736B1-A3EF-4431-A700-EC965BB70D70}" presName="hierChild4" presStyleCnt="0"/>
      <dgm:spPr/>
    </dgm:pt>
    <dgm:pt modelId="{7DE0621A-8050-4D97-AB17-E47529AA650B}" type="pres">
      <dgm:prSet presAssocID="{117736B1-A3EF-4431-A700-EC965BB70D70}" presName="hierChild5" presStyleCnt="0"/>
      <dgm:spPr/>
    </dgm:pt>
    <dgm:pt modelId="{645D8A0C-A022-49EE-BA41-DD8F5E8845BF}" type="pres">
      <dgm:prSet presAssocID="{38F6D483-F2DD-4FF9-BBEC-4B49054FD9EE}" presName="Name37" presStyleLbl="parChTrans1D2" presStyleIdx="1" presStyleCnt="3"/>
      <dgm:spPr/>
      <dgm:t>
        <a:bodyPr/>
        <a:lstStyle/>
        <a:p>
          <a:endParaRPr lang="en-US"/>
        </a:p>
      </dgm:t>
    </dgm:pt>
    <dgm:pt modelId="{1595F255-5EDF-472A-8E6F-E7FF1FFADEF1}" type="pres">
      <dgm:prSet presAssocID="{AE97C936-5B9D-480B-89FA-FF3C1FD3809E}" presName="hierRoot2" presStyleCnt="0">
        <dgm:presLayoutVars>
          <dgm:hierBranch val="init"/>
        </dgm:presLayoutVars>
      </dgm:prSet>
      <dgm:spPr/>
    </dgm:pt>
    <dgm:pt modelId="{05F48E51-2729-4C38-AEB8-57A4A7E6F102}" type="pres">
      <dgm:prSet presAssocID="{AE97C936-5B9D-480B-89FA-FF3C1FD3809E}" presName="rootComposite" presStyleCnt="0"/>
      <dgm:spPr/>
    </dgm:pt>
    <dgm:pt modelId="{B4A72F4C-29E4-4556-8D08-956F5873F3B2}" type="pres">
      <dgm:prSet presAssocID="{AE97C936-5B9D-480B-89FA-FF3C1FD3809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5DACB3-9B0E-44DD-A24D-801EA23F4181}" type="pres">
      <dgm:prSet presAssocID="{AE97C936-5B9D-480B-89FA-FF3C1FD3809E}" presName="rootConnector" presStyleLbl="node2" presStyleIdx="1" presStyleCnt="3"/>
      <dgm:spPr/>
      <dgm:t>
        <a:bodyPr/>
        <a:lstStyle/>
        <a:p>
          <a:endParaRPr lang="en-US"/>
        </a:p>
      </dgm:t>
    </dgm:pt>
    <dgm:pt modelId="{ACC4CE37-0FCB-4D2C-9B38-C01CDF692644}" type="pres">
      <dgm:prSet presAssocID="{AE97C936-5B9D-480B-89FA-FF3C1FD3809E}" presName="hierChild4" presStyleCnt="0"/>
      <dgm:spPr/>
    </dgm:pt>
    <dgm:pt modelId="{3FF5AA63-3513-4A09-B370-7685C6731BB8}" type="pres">
      <dgm:prSet presAssocID="{AE97C936-5B9D-480B-89FA-FF3C1FD3809E}" presName="hierChild5" presStyleCnt="0"/>
      <dgm:spPr/>
    </dgm:pt>
    <dgm:pt modelId="{845DB628-7B48-43F3-ACAF-9D6D5130725F}" type="pres">
      <dgm:prSet presAssocID="{ACD34F89-9341-4169-A520-2EE9842A5730}" presName="Name37" presStyleLbl="parChTrans1D2" presStyleIdx="2" presStyleCnt="3"/>
      <dgm:spPr/>
      <dgm:t>
        <a:bodyPr/>
        <a:lstStyle/>
        <a:p>
          <a:endParaRPr lang="en-US"/>
        </a:p>
      </dgm:t>
    </dgm:pt>
    <dgm:pt modelId="{E91C3BC2-5AF5-4B1C-B830-52962FFF72C3}" type="pres">
      <dgm:prSet presAssocID="{542D8F26-AC35-42C2-A41F-6A10609F1D97}" presName="hierRoot2" presStyleCnt="0">
        <dgm:presLayoutVars>
          <dgm:hierBranch val="init"/>
        </dgm:presLayoutVars>
      </dgm:prSet>
      <dgm:spPr/>
    </dgm:pt>
    <dgm:pt modelId="{B0A35549-0141-4F67-A8B5-0004B0F2E8E8}" type="pres">
      <dgm:prSet presAssocID="{542D8F26-AC35-42C2-A41F-6A10609F1D97}" presName="rootComposite" presStyleCnt="0"/>
      <dgm:spPr/>
    </dgm:pt>
    <dgm:pt modelId="{CA9939D0-6493-4070-8C38-4C776649DF19}" type="pres">
      <dgm:prSet presAssocID="{542D8F26-AC35-42C2-A41F-6A10609F1D9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60205A-30AF-4281-ABC8-C75287CEE1B7}" type="pres">
      <dgm:prSet presAssocID="{542D8F26-AC35-42C2-A41F-6A10609F1D97}" presName="rootConnector" presStyleLbl="node2" presStyleIdx="2" presStyleCnt="3"/>
      <dgm:spPr/>
      <dgm:t>
        <a:bodyPr/>
        <a:lstStyle/>
        <a:p>
          <a:endParaRPr lang="en-US"/>
        </a:p>
      </dgm:t>
    </dgm:pt>
    <dgm:pt modelId="{81228B6C-A1FA-40D5-812B-29C8FA5B3C7E}" type="pres">
      <dgm:prSet presAssocID="{542D8F26-AC35-42C2-A41F-6A10609F1D97}" presName="hierChild4" presStyleCnt="0"/>
      <dgm:spPr/>
    </dgm:pt>
    <dgm:pt modelId="{F5D02330-EA66-449F-8A06-06B50083B550}" type="pres">
      <dgm:prSet presAssocID="{542D8F26-AC35-42C2-A41F-6A10609F1D97}" presName="hierChild5" presStyleCnt="0"/>
      <dgm:spPr/>
    </dgm:pt>
    <dgm:pt modelId="{9B178E31-EF98-49A5-9759-A877A7C7C8B9}" type="pres">
      <dgm:prSet presAssocID="{8057C92A-3CD1-4483-B335-653DA1AE4334}" presName="hierChild3" presStyleCnt="0"/>
      <dgm:spPr/>
    </dgm:pt>
  </dgm:ptLst>
  <dgm:cxnLst>
    <dgm:cxn modelId="{6081BFB4-9050-4DC4-8DA0-01F3602050DB}" type="presOf" srcId="{542D8F26-AC35-42C2-A41F-6A10609F1D97}" destId="{0A60205A-30AF-4281-ABC8-C75287CEE1B7}" srcOrd="1" destOrd="0" presId="urn:microsoft.com/office/officeart/2005/8/layout/orgChart1"/>
    <dgm:cxn modelId="{44A05487-01D2-4AAF-B07D-7735BF9482C6}" type="presOf" srcId="{AE97C936-5B9D-480B-89FA-FF3C1FD3809E}" destId="{B4A72F4C-29E4-4556-8D08-956F5873F3B2}" srcOrd="0" destOrd="0" presId="urn:microsoft.com/office/officeart/2005/8/layout/orgChart1"/>
    <dgm:cxn modelId="{CCD6FEFE-46E1-4998-B2AF-884AF6278E65}" srcId="{8057C92A-3CD1-4483-B335-653DA1AE4334}" destId="{AE97C936-5B9D-480B-89FA-FF3C1FD3809E}" srcOrd="1" destOrd="0" parTransId="{38F6D483-F2DD-4FF9-BBEC-4B49054FD9EE}" sibTransId="{092C90F0-A1B4-455D-B5F0-2C86E8FBE8E2}"/>
    <dgm:cxn modelId="{F0FCD710-2EB2-47AE-81BA-DBB0DA2C14E4}" srcId="{F336533B-3742-439E-A360-A7580B9DC8C1}" destId="{8057C92A-3CD1-4483-B335-653DA1AE4334}" srcOrd="0" destOrd="0" parTransId="{786D5390-96F5-4476-874F-551295F2FB25}" sibTransId="{0C4D3306-181B-43EE-839E-90CBF20C97F6}"/>
    <dgm:cxn modelId="{4721690C-0D9E-423B-8C94-5A2F12924F7E}" type="presOf" srcId="{38F6D483-F2DD-4FF9-BBEC-4B49054FD9EE}" destId="{645D8A0C-A022-49EE-BA41-DD8F5E8845BF}" srcOrd="0" destOrd="0" presId="urn:microsoft.com/office/officeart/2005/8/layout/orgChart1"/>
    <dgm:cxn modelId="{803C3AD0-E814-467B-B303-7755100FB6C7}" type="presOf" srcId="{ACD34F89-9341-4169-A520-2EE9842A5730}" destId="{845DB628-7B48-43F3-ACAF-9D6D5130725F}" srcOrd="0" destOrd="0" presId="urn:microsoft.com/office/officeart/2005/8/layout/orgChart1"/>
    <dgm:cxn modelId="{B0A99D52-E940-4723-AA31-52034F260426}" type="presOf" srcId="{8057C92A-3CD1-4483-B335-653DA1AE4334}" destId="{18D1A9A1-B66F-4508-8B1B-22D5E29BF9D3}" srcOrd="1" destOrd="0" presId="urn:microsoft.com/office/officeart/2005/8/layout/orgChart1"/>
    <dgm:cxn modelId="{071E6739-0D87-49BD-B310-CB388AB1717E}" type="presOf" srcId="{8057C92A-3CD1-4483-B335-653DA1AE4334}" destId="{E1E6DDEE-195E-4948-B4AA-02F063257BEA}" srcOrd="0" destOrd="0" presId="urn:microsoft.com/office/officeart/2005/8/layout/orgChart1"/>
    <dgm:cxn modelId="{8AF7207C-BFF2-4A69-8E43-27B1E0A2E7A1}" srcId="{8057C92A-3CD1-4483-B335-653DA1AE4334}" destId="{542D8F26-AC35-42C2-A41F-6A10609F1D97}" srcOrd="2" destOrd="0" parTransId="{ACD34F89-9341-4169-A520-2EE9842A5730}" sibTransId="{CB18C912-F26A-4A9F-B452-2173254EE76F}"/>
    <dgm:cxn modelId="{C2A2976F-ACEB-4F09-8D91-13DEEF64C579}" type="presOf" srcId="{117736B1-A3EF-4431-A700-EC965BB70D70}" destId="{74E97D34-6076-4C77-BB1C-C5C67645002D}" srcOrd="0" destOrd="0" presId="urn:microsoft.com/office/officeart/2005/8/layout/orgChart1"/>
    <dgm:cxn modelId="{7718A09E-9ED1-46B4-9544-B23ED2A87ACC}" type="presOf" srcId="{542D8F26-AC35-42C2-A41F-6A10609F1D97}" destId="{CA9939D0-6493-4070-8C38-4C776649DF19}" srcOrd="0" destOrd="0" presId="urn:microsoft.com/office/officeart/2005/8/layout/orgChart1"/>
    <dgm:cxn modelId="{706AF094-765A-4507-9895-73506B9D5875}" type="presOf" srcId="{801AA629-610E-4C40-BA7D-305CCE03600C}" destId="{FDD1E93C-1421-412A-8AEB-595FADEC398E}" srcOrd="0" destOrd="0" presId="urn:microsoft.com/office/officeart/2005/8/layout/orgChart1"/>
    <dgm:cxn modelId="{4D9948B4-1240-4C28-9918-DFA03A72843E}" type="presOf" srcId="{117736B1-A3EF-4431-A700-EC965BB70D70}" destId="{3954B456-41AA-4D16-90D4-F420D33A6692}" srcOrd="1" destOrd="0" presId="urn:microsoft.com/office/officeart/2005/8/layout/orgChart1"/>
    <dgm:cxn modelId="{C8D4E33B-E5EA-48BF-B708-AD8473228C2E}" type="presOf" srcId="{AE97C936-5B9D-480B-89FA-FF3C1FD3809E}" destId="{665DACB3-9B0E-44DD-A24D-801EA23F4181}" srcOrd="1" destOrd="0" presId="urn:microsoft.com/office/officeart/2005/8/layout/orgChart1"/>
    <dgm:cxn modelId="{57DFE455-3B7B-4EE0-B758-539411700123}" srcId="{8057C92A-3CD1-4483-B335-653DA1AE4334}" destId="{117736B1-A3EF-4431-A700-EC965BB70D70}" srcOrd="0" destOrd="0" parTransId="{801AA629-610E-4C40-BA7D-305CCE03600C}" sibTransId="{46443D82-6611-4582-85BE-127CB3C381FE}"/>
    <dgm:cxn modelId="{8E40CE68-9C3F-48F7-94D3-8DC9B91859FF}" type="presOf" srcId="{F336533B-3742-439E-A360-A7580B9DC8C1}" destId="{B0A790B8-AC94-4757-8A0E-E4AB95EFC7CD}" srcOrd="0" destOrd="0" presId="urn:microsoft.com/office/officeart/2005/8/layout/orgChart1"/>
    <dgm:cxn modelId="{66462F71-203F-4B1F-9A29-BA39AA922209}" type="presParOf" srcId="{B0A790B8-AC94-4757-8A0E-E4AB95EFC7CD}" destId="{45DD2025-AABB-4E87-920A-D8667BFA33D4}" srcOrd="0" destOrd="0" presId="urn:microsoft.com/office/officeart/2005/8/layout/orgChart1"/>
    <dgm:cxn modelId="{D3D15066-FAAC-460D-BA56-FD07878605E5}" type="presParOf" srcId="{45DD2025-AABB-4E87-920A-D8667BFA33D4}" destId="{043B3742-0F2A-4660-B4A1-1561F614BBC7}" srcOrd="0" destOrd="0" presId="urn:microsoft.com/office/officeart/2005/8/layout/orgChart1"/>
    <dgm:cxn modelId="{10308B30-A7D8-4A44-B8E5-A8F09B0148B5}" type="presParOf" srcId="{043B3742-0F2A-4660-B4A1-1561F614BBC7}" destId="{E1E6DDEE-195E-4948-B4AA-02F063257BEA}" srcOrd="0" destOrd="0" presId="urn:microsoft.com/office/officeart/2005/8/layout/orgChart1"/>
    <dgm:cxn modelId="{E97CC160-3D84-4928-9368-CD5533D566CA}" type="presParOf" srcId="{043B3742-0F2A-4660-B4A1-1561F614BBC7}" destId="{18D1A9A1-B66F-4508-8B1B-22D5E29BF9D3}" srcOrd="1" destOrd="0" presId="urn:microsoft.com/office/officeart/2005/8/layout/orgChart1"/>
    <dgm:cxn modelId="{59350B7C-CBDC-4238-A2E2-B90F96AD2786}" type="presParOf" srcId="{45DD2025-AABB-4E87-920A-D8667BFA33D4}" destId="{97CC5938-65C6-4D01-B7A3-847AFDEADA4F}" srcOrd="1" destOrd="0" presId="urn:microsoft.com/office/officeart/2005/8/layout/orgChart1"/>
    <dgm:cxn modelId="{855FED2E-61E9-4D44-BC00-362E3B4EE585}" type="presParOf" srcId="{97CC5938-65C6-4D01-B7A3-847AFDEADA4F}" destId="{FDD1E93C-1421-412A-8AEB-595FADEC398E}" srcOrd="0" destOrd="0" presId="urn:microsoft.com/office/officeart/2005/8/layout/orgChart1"/>
    <dgm:cxn modelId="{2E8BD4CE-73A0-45F3-8030-060564A016CA}" type="presParOf" srcId="{97CC5938-65C6-4D01-B7A3-847AFDEADA4F}" destId="{C3104D1F-93F7-423C-AF49-6D743540BB7B}" srcOrd="1" destOrd="0" presId="urn:microsoft.com/office/officeart/2005/8/layout/orgChart1"/>
    <dgm:cxn modelId="{BF5D7495-6152-4AD1-843C-80BBBBC19D8B}" type="presParOf" srcId="{C3104D1F-93F7-423C-AF49-6D743540BB7B}" destId="{1024D457-8FAD-4179-87CB-F2C9999089B2}" srcOrd="0" destOrd="0" presId="urn:microsoft.com/office/officeart/2005/8/layout/orgChart1"/>
    <dgm:cxn modelId="{EB0F23F5-5536-467E-A7D6-E93E91CD2CA5}" type="presParOf" srcId="{1024D457-8FAD-4179-87CB-F2C9999089B2}" destId="{74E97D34-6076-4C77-BB1C-C5C67645002D}" srcOrd="0" destOrd="0" presId="urn:microsoft.com/office/officeart/2005/8/layout/orgChart1"/>
    <dgm:cxn modelId="{773034D8-51CD-454D-B5C9-918E3904F57F}" type="presParOf" srcId="{1024D457-8FAD-4179-87CB-F2C9999089B2}" destId="{3954B456-41AA-4D16-90D4-F420D33A6692}" srcOrd="1" destOrd="0" presId="urn:microsoft.com/office/officeart/2005/8/layout/orgChart1"/>
    <dgm:cxn modelId="{79A84AFE-EF01-46C4-8403-5BAEE14EF232}" type="presParOf" srcId="{C3104D1F-93F7-423C-AF49-6D743540BB7B}" destId="{F068CDF3-F1A7-46D4-8C67-57892228358A}" srcOrd="1" destOrd="0" presId="urn:microsoft.com/office/officeart/2005/8/layout/orgChart1"/>
    <dgm:cxn modelId="{BFA8F895-0E5A-49D5-A201-59A398A707C0}" type="presParOf" srcId="{C3104D1F-93F7-423C-AF49-6D743540BB7B}" destId="{7DE0621A-8050-4D97-AB17-E47529AA650B}" srcOrd="2" destOrd="0" presId="urn:microsoft.com/office/officeart/2005/8/layout/orgChart1"/>
    <dgm:cxn modelId="{02A593EE-1D7C-4419-9582-B68E1322BCFB}" type="presParOf" srcId="{97CC5938-65C6-4D01-B7A3-847AFDEADA4F}" destId="{645D8A0C-A022-49EE-BA41-DD8F5E8845BF}" srcOrd="2" destOrd="0" presId="urn:microsoft.com/office/officeart/2005/8/layout/orgChart1"/>
    <dgm:cxn modelId="{049B50EC-8E2C-48A7-B8DF-2285814CE0E1}" type="presParOf" srcId="{97CC5938-65C6-4D01-B7A3-847AFDEADA4F}" destId="{1595F255-5EDF-472A-8E6F-E7FF1FFADEF1}" srcOrd="3" destOrd="0" presId="urn:microsoft.com/office/officeart/2005/8/layout/orgChart1"/>
    <dgm:cxn modelId="{D9761783-E3CC-4B9F-8F8B-7F0C5B006ECC}" type="presParOf" srcId="{1595F255-5EDF-472A-8E6F-E7FF1FFADEF1}" destId="{05F48E51-2729-4C38-AEB8-57A4A7E6F102}" srcOrd="0" destOrd="0" presId="urn:microsoft.com/office/officeart/2005/8/layout/orgChart1"/>
    <dgm:cxn modelId="{8883F5B9-4F28-4871-9B38-6A8AFAE18934}" type="presParOf" srcId="{05F48E51-2729-4C38-AEB8-57A4A7E6F102}" destId="{B4A72F4C-29E4-4556-8D08-956F5873F3B2}" srcOrd="0" destOrd="0" presId="urn:microsoft.com/office/officeart/2005/8/layout/orgChart1"/>
    <dgm:cxn modelId="{EB7CEFB5-1B6E-4FA6-B3F5-B5B39B984DBC}" type="presParOf" srcId="{05F48E51-2729-4C38-AEB8-57A4A7E6F102}" destId="{665DACB3-9B0E-44DD-A24D-801EA23F4181}" srcOrd="1" destOrd="0" presId="urn:microsoft.com/office/officeart/2005/8/layout/orgChart1"/>
    <dgm:cxn modelId="{C6EA8A5B-4AAB-4E85-AF49-0795658199A1}" type="presParOf" srcId="{1595F255-5EDF-472A-8E6F-E7FF1FFADEF1}" destId="{ACC4CE37-0FCB-4D2C-9B38-C01CDF692644}" srcOrd="1" destOrd="0" presId="urn:microsoft.com/office/officeart/2005/8/layout/orgChart1"/>
    <dgm:cxn modelId="{2F36FE8A-236B-4AFC-A8B9-AC149DA69AFD}" type="presParOf" srcId="{1595F255-5EDF-472A-8E6F-E7FF1FFADEF1}" destId="{3FF5AA63-3513-4A09-B370-7685C6731BB8}" srcOrd="2" destOrd="0" presId="urn:microsoft.com/office/officeart/2005/8/layout/orgChart1"/>
    <dgm:cxn modelId="{3FC38B1F-7F8F-4FA0-865A-8D67E1D92EF4}" type="presParOf" srcId="{97CC5938-65C6-4D01-B7A3-847AFDEADA4F}" destId="{845DB628-7B48-43F3-ACAF-9D6D5130725F}" srcOrd="4" destOrd="0" presId="urn:microsoft.com/office/officeart/2005/8/layout/orgChart1"/>
    <dgm:cxn modelId="{3A0C4482-3DD0-44ED-B4EA-1B7AF6305B4E}" type="presParOf" srcId="{97CC5938-65C6-4D01-B7A3-847AFDEADA4F}" destId="{E91C3BC2-5AF5-4B1C-B830-52962FFF72C3}" srcOrd="5" destOrd="0" presId="urn:microsoft.com/office/officeart/2005/8/layout/orgChart1"/>
    <dgm:cxn modelId="{DC919591-2A9B-4E0A-A250-76478D40C936}" type="presParOf" srcId="{E91C3BC2-5AF5-4B1C-B830-52962FFF72C3}" destId="{B0A35549-0141-4F67-A8B5-0004B0F2E8E8}" srcOrd="0" destOrd="0" presId="urn:microsoft.com/office/officeart/2005/8/layout/orgChart1"/>
    <dgm:cxn modelId="{C61A1761-09D7-4762-A5D5-558AB6027E0A}" type="presParOf" srcId="{B0A35549-0141-4F67-A8B5-0004B0F2E8E8}" destId="{CA9939D0-6493-4070-8C38-4C776649DF19}" srcOrd="0" destOrd="0" presId="urn:microsoft.com/office/officeart/2005/8/layout/orgChart1"/>
    <dgm:cxn modelId="{34416FE9-18C3-4E29-B7B2-CFBF4BD6B99F}" type="presParOf" srcId="{B0A35549-0141-4F67-A8B5-0004B0F2E8E8}" destId="{0A60205A-30AF-4281-ABC8-C75287CEE1B7}" srcOrd="1" destOrd="0" presId="urn:microsoft.com/office/officeart/2005/8/layout/orgChart1"/>
    <dgm:cxn modelId="{350847D1-EF3F-46B6-B5FA-6A6F807AAF2F}" type="presParOf" srcId="{E91C3BC2-5AF5-4B1C-B830-52962FFF72C3}" destId="{81228B6C-A1FA-40D5-812B-29C8FA5B3C7E}" srcOrd="1" destOrd="0" presId="urn:microsoft.com/office/officeart/2005/8/layout/orgChart1"/>
    <dgm:cxn modelId="{4513AA93-F4FE-400B-AF54-E55628D3F9F0}" type="presParOf" srcId="{E91C3BC2-5AF5-4B1C-B830-52962FFF72C3}" destId="{F5D02330-EA66-449F-8A06-06B50083B550}" srcOrd="2" destOrd="0" presId="urn:microsoft.com/office/officeart/2005/8/layout/orgChart1"/>
    <dgm:cxn modelId="{0AD1EA58-F167-4712-97DE-0D3D402C42F9}" type="presParOf" srcId="{45DD2025-AABB-4E87-920A-D8667BFA33D4}" destId="{9B178E31-EF98-49A5-9759-A877A7C7C8B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156FA5-8DE6-4941-AF96-E5F62AC5B4E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290837-3C45-410F-BDCF-E6719D09D0D3}">
      <dgm:prSet phldrT="[Text]" custT="1"/>
      <dgm:spPr/>
      <dgm:t>
        <a:bodyPr/>
        <a:lstStyle/>
        <a:p>
          <a:r>
            <a:rPr lang="fa-IR" sz="1800" dirty="0" smtClean="0"/>
            <a:t>کارگاه شماره 1</a:t>
          </a:r>
          <a:endParaRPr lang="en-US" sz="1800" dirty="0"/>
        </a:p>
      </dgm:t>
    </dgm:pt>
    <dgm:pt modelId="{ECCED96F-88F8-44A0-8A78-5826E367517E}" type="parTrans" cxnId="{E62EC2C6-7142-4606-9632-7AF2F93004BF}">
      <dgm:prSet/>
      <dgm:spPr/>
      <dgm:t>
        <a:bodyPr/>
        <a:lstStyle/>
        <a:p>
          <a:endParaRPr lang="en-US"/>
        </a:p>
      </dgm:t>
    </dgm:pt>
    <dgm:pt modelId="{1E472CC7-A0C2-4DE1-A902-AA4C686511D3}" type="sibTrans" cxnId="{E62EC2C6-7142-4606-9632-7AF2F93004BF}">
      <dgm:prSet/>
      <dgm:spPr/>
      <dgm:t>
        <a:bodyPr/>
        <a:lstStyle/>
        <a:p>
          <a:endParaRPr lang="en-US"/>
        </a:p>
      </dgm:t>
    </dgm:pt>
    <dgm:pt modelId="{46A448A6-7B63-4FD9-9337-91C59BEC57D4}">
      <dgm:prSet phldrT="[Text]" custT="1"/>
      <dgm:spPr/>
      <dgm:t>
        <a:bodyPr/>
        <a:lstStyle/>
        <a:p>
          <a:r>
            <a:rPr lang="fa-IR" sz="2000" dirty="0" smtClean="0"/>
            <a:t>تولید</a:t>
          </a:r>
          <a:endParaRPr lang="en-US" sz="2000" dirty="0"/>
        </a:p>
      </dgm:t>
    </dgm:pt>
    <dgm:pt modelId="{C0DB3375-8971-4D31-8E13-B9B1AC44115B}" type="parTrans" cxnId="{5D9ABCC1-70B4-4803-BF3D-B51D5D18A62E}">
      <dgm:prSet/>
      <dgm:spPr/>
      <dgm:t>
        <a:bodyPr/>
        <a:lstStyle/>
        <a:p>
          <a:endParaRPr lang="en-US"/>
        </a:p>
      </dgm:t>
    </dgm:pt>
    <dgm:pt modelId="{34C40808-16D3-40B1-BBFC-2D27037DD40A}" type="sibTrans" cxnId="{5D9ABCC1-70B4-4803-BF3D-B51D5D18A62E}">
      <dgm:prSet/>
      <dgm:spPr/>
      <dgm:t>
        <a:bodyPr/>
        <a:lstStyle/>
        <a:p>
          <a:endParaRPr lang="en-US"/>
        </a:p>
      </dgm:t>
    </dgm:pt>
    <dgm:pt modelId="{D1D573D5-B6B1-4ABE-AF31-72601A3BF8B4}">
      <dgm:prSet phldrT="[Text]" custT="1"/>
      <dgm:spPr/>
      <dgm:t>
        <a:bodyPr/>
        <a:lstStyle/>
        <a:p>
          <a:r>
            <a:rPr lang="fa-IR" sz="2000" dirty="0" smtClean="0"/>
            <a:t>نت</a:t>
          </a:r>
          <a:endParaRPr lang="en-US" sz="2000" dirty="0"/>
        </a:p>
      </dgm:t>
    </dgm:pt>
    <dgm:pt modelId="{9E6EBCDD-01C8-4F00-AF1C-9C30132186EE}" type="parTrans" cxnId="{32A77D19-DCEF-41A7-98E1-8FF9EA555A44}">
      <dgm:prSet/>
      <dgm:spPr/>
      <dgm:t>
        <a:bodyPr/>
        <a:lstStyle/>
        <a:p>
          <a:endParaRPr lang="en-US"/>
        </a:p>
      </dgm:t>
    </dgm:pt>
    <dgm:pt modelId="{D7F32F1B-2144-4125-9B0F-F88895C5AA48}" type="sibTrans" cxnId="{32A77D19-DCEF-41A7-98E1-8FF9EA555A44}">
      <dgm:prSet/>
      <dgm:spPr/>
      <dgm:t>
        <a:bodyPr/>
        <a:lstStyle/>
        <a:p>
          <a:endParaRPr lang="en-US"/>
        </a:p>
      </dgm:t>
    </dgm:pt>
    <dgm:pt modelId="{E900820D-A217-40D7-8A79-8DD35D05BAFE}" type="pres">
      <dgm:prSet presAssocID="{E3156FA5-8DE6-4941-AF96-E5F62AC5B4E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81E37C7-5492-4B8F-AE29-5F914D52DD25}" type="pres">
      <dgm:prSet presAssocID="{7A290837-3C45-410F-BDCF-E6719D09D0D3}" presName="hierRoot1" presStyleCnt="0">
        <dgm:presLayoutVars>
          <dgm:hierBranch val="init"/>
        </dgm:presLayoutVars>
      </dgm:prSet>
      <dgm:spPr/>
    </dgm:pt>
    <dgm:pt modelId="{9023AA37-0522-47DE-90DB-ECF8C2A70BCB}" type="pres">
      <dgm:prSet presAssocID="{7A290837-3C45-410F-BDCF-E6719D09D0D3}" presName="rootComposite1" presStyleCnt="0"/>
      <dgm:spPr/>
    </dgm:pt>
    <dgm:pt modelId="{38B118E7-FA56-4CD2-8A80-B90E2FDE5A10}" type="pres">
      <dgm:prSet presAssocID="{7A290837-3C45-410F-BDCF-E6719D09D0D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2F9A40-54C8-4AB8-AE83-CA9E05AC677A}" type="pres">
      <dgm:prSet presAssocID="{7A290837-3C45-410F-BDCF-E6719D09D0D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C67496C-3DBE-41E8-97D5-5539D190255C}" type="pres">
      <dgm:prSet presAssocID="{7A290837-3C45-410F-BDCF-E6719D09D0D3}" presName="hierChild2" presStyleCnt="0"/>
      <dgm:spPr/>
    </dgm:pt>
    <dgm:pt modelId="{80ADFFE0-F060-489D-97F3-5996B45F7434}" type="pres">
      <dgm:prSet presAssocID="{C0DB3375-8971-4D31-8E13-B9B1AC44115B}" presName="Name37" presStyleLbl="parChTrans1D2" presStyleIdx="0" presStyleCnt="2"/>
      <dgm:spPr/>
      <dgm:t>
        <a:bodyPr/>
        <a:lstStyle/>
        <a:p>
          <a:endParaRPr lang="en-US"/>
        </a:p>
      </dgm:t>
    </dgm:pt>
    <dgm:pt modelId="{E8507F3E-F01F-4D55-8625-43C8F49CF9DF}" type="pres">
      <dgm:prSet presAssocID="{46A448A6-7B63-4FD9-9337-91C59BEC57D4}" presName="hierRoot2" presStyleCnt="0">
        <dgm:presLayoutVars>
          <dgm:hierBranch val="init"/>
        </dgm:presLayoutVars>
      </dgm:prSet>
      <dgm:spPr/>
    </dgm:pt>
    <dgm:pt modelId="{8CA4033E-3923-4932-8CA9-39FD257C3CD0}" type="pres">
      <dgm:prSet presAssocID="{46A448A6-7B63-4FD9-9337-91C59BEC57D4}" presName="rootComposite" presStyleCnt="0"/>
      <dgm:spPr/>
    </dgm:pt>
    <dgm:pt modelId="{074EFA05-E047-4F78-932F-FB913A5CA645}" type="pres">
      <dgm:prSet presAssocID="{46A448A6-7B63-4FD9-9337-91C59BEC57D4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3DC91F-FBCF-4491-A6B6-562499B242A3}" type="pres">
      <dgm:prSet presAssocID="{46A448A6-7B63-4FD9-9337-91C59BEC57D4}" presName="rootConnector" presStyleLbl="node2" presStyleIdx="0" presStyleCnt="2"/>
      <dgm:spPr/>
      <dgm:t>
        <a:bodyPr/>
        <a:lstStyle/>
        <a:p>
          <a:endParaRPr lang="en-US"/>
        </a:p>
      </dgm:t>
    </dgm:pt>
    <dgm:pt modelId="{0C9DC10E-13D8-4740-9497-8A9822255077}" type="pres">
      <dgm:prSet presAssocID="{46A448A6-7B63-4FD9-9337-91C59BEC57D4}" presName="hierChild4" presStyleCnt="0"/>
      <dgm:spPr/>
    </dgm:pt>
    <dgm:pt modelId="{E34CC245-3D3B-49CA-996A-D65BFE01802E}" type="pres">
      <dgm:prSet presAssocID="{46A448A6-7B63-4FD9-9337-91C59BEC57D4}" presName="hierChild5" presStyleCnt="0"/>
      <dgm:spPr/>
    </dgm:pt>
    <dgm:pt modelId="{7A3C0A2E-7C51-4D39-903A-DA875AC7FE8B}" type="pres">
      <dgm:prSet presAssocID="{9E6EBCDD-01C8-4F00-AF1C-9C30132186EE}" presName="Name37" presStyleLbl="parChTrans1D2" presStyleIdx="1" presStyleCnt="2"/>
      <dgm:spPr/>
      <dgm:t>
        <a:bodyPr/>
        <a:lstStyle/>
        <a:p>
          <a:endParaRPr lang="en-US"/>
        </a:p>
      </dgm:t>
    </dgm:pt>
    <dgm:pt modelId="{BFFF8016-394D-4A5B-BDEF-711A11F0B4AA}" type="pres">
      <dgm:prSet presAssocID="{D1D573D5-B6B1-4ABE-AF31-72601A3BF8B4}" presName="hierRoot2" presStyleCnt="0">
        <dgm:presLayoutVars>
          <dgm:hierBranch val="init"/>
        </dgm:presLayoutVars>
      </dgm:prSet>
      <dgm:spPr/>
    </dgm:pt>
    <dgm:pt modelId="{8D438AF8-0936-4079-9A56-9DD08F7F3059}" type="pres">
      <dgm:prSet presAssocID="{D1D573D5-B6B1-4ABE-AF31-72601A3BF8B4}" presName="rootComposite" presStyleCnt="0"/>
      <dgm:spPr/>
    </dgm:pt>
    <dgm:pt modelId="{A0E89B0D-B347-42B2-BC5D-E4418EF66303}" type="pres">
      <dgm:prSet presAssocID="{D1D573D5-B6B1-4ABE-AF31-72601A3BF8B4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63E111-6FF9-4F82-A1CB-96FE23C70914}" type="pres">
      <dgm:prSet presAssocID="{D1D573D5-B6B1-4ABE-AF31-72601A3BF8B4}" presName="rootConnector" presStyleLbl="node2" presStyleIdx="1" presStyleCnt="2"/>
      <dgm:spPr/>
      <dgm:t>
        <a:bodyPr/>
        <a:lstStyle/>
        <a:p>
          <a:endParaRPr lang="en-US"/>
        </a:p>
      </dgm:t>
    </dgm:pt>
    <dgm:pt modelId="{DE777ED6-5C05-4F28-81F9-36C4A30F3F60}" type="pres">
      <dgm:prSet presAssocID="{D1D573D5-B6B1-4ABE-AF31-72601A3BF8B4}" presName="hierChild4" presStyleCnt="0"/>
      <dgm:spPr/>
    </dgm:pt>
    <dgm:pt modelId="{72AD06B4-D0B5-4AEB-A772-BB67217EB6C7}" type="pres">
      <dgm:prSet presAssocID="{D1D573D5-B6B1-4ABE-AF31-72601A3BF8B4}" presName="hierChild5" presStyleCnt="0"/>
      <dgm:spPr/>
    </dgm:pt>
    <dgm:pt modelId="{B6B0E751-AA92-40C4-A6DD-1865DA16CB8C}" type="pres">
      <dgm:prSet presAssocID="{7A290837-3C45-410F-BDCF-E6719D09D0D3}" presName="hierChild3" presStyleCnt="0"/>
      <dgm:spPr/>
    </dgm:pt>
  </dgm:ptLst>
  <dgm:cxnLst>
    <dgm:cxn modelId="{32A77D19-DCEF-41A7-98E1-8FF9EA555A44}" srcId="{7A290837-3C45-410F-BDCF-E6719D09D0D3}" destId="{D1D573D5-B6B1-4ABE-AF31-72601A3BF8B4}" srcOrd="1" destOrd="0" parTransId="{9E6EBCDD-01C8-4F00-AF1C-9C30132186EE}" sibTransId="{D7F32F1B-2144-4125-9B0F-F88895C5AA48}"/>
    <dgm:cxn modelId="{E62EC2C6-7142-4606-9632-7AF2F93004BF}" srcId="{E3156FA5-8DE6-4941-AF96-E5F62AC5B4EB}" destId="{7A290837-3C45-410F-BDCF-E6719D09D0D3}" srcOrd="0" destOrd="0" parTransId="{ECCED96F-88F8-44A0-8A78-5826E367517E}" sibTransId="{1E472CC7-A0C2-4DE1-A902-AA4C686511D3}"/>
    <dgm:cxn modelId="{CA2AE741-1A34-4CFE-AB13-3BB405E86DB8}" type="presOf" srcId="{D1D573D5-B6B1-4ABE-AF31-72601A3BF8B4}" destId="{A0E89B0D-B347-42B2-BC5D-E4418EF66303}" srcOrd="0" destOrd="0" presId="urn:microsoft.com/office/officeart/2005/8/layout/orgChart1"/>
    <dgm:cxn modelId="{4DBA50D5-E45C-49D1-9A23-E960046E4540}" type="presOf" srcId="{D1D573D5-B6B1-4ABE-AF31-72601A3BF8B4}" destId="{D663E111-6FF9-4F82-A1CB-96FE23C70914}" srcOrd="1" destOrd="0" presId="urn:microsoft.com/office/officeart/2005/8/layout/orgChart1"/>
    <dgm:cxn modelId="{9BE1BBD2-C774-4DD4-8A2E-07BFC93C4AF1}" type="presOf" srcId="{E3156FA5-8DE6-4941-AF96-E5F62AC5B4EB}" destId="{E900820D-A217-40D7-8A79-8DD35D05BAFE}" srcOrd="0" destOrd="0" presId="urn:microsoft.com/office/officeart/2005/8/layout/orgChart1"/>
    <dgm:cxn modelId="{2E99BDE9-370F-471C-8E60-6B98E12F841F}" type="presOf" srcId="{9E6EBCDD-01C8-4F00-AF1C-9C30132186EE}" destId="{7A3C0A2E-7C51-4D39-903A-DA875AC7FE8B}" srcOrd="0" destOrd="0" presId="urn:microsoft.com/office/officeart/2005/8/layout/orgChart1"/>
    <dgm:cxn modelId="{448CA5C6-BE6C-4A65-BE60-38CCF113092D}" type="presOf" srcId="{C0DB3375-8971-4D31-8E13-B9B1AC44115B}" destId="{80ADFFE0-F060-489D-97F3-5996B45F7434}" srcOrd="0" destOrd="0" presId="urn:microsoft.com/office/officeart/2005/8/layout/orgChart1"/>
    <dgm:cxn modelId="{605F73CB-9C27-4E08-99B9-80787165979C}" type="presOf" srcId="{7A290837-3C45-410F-BDCF-E6719D09D0D3}" destId="{38B118E7-FA56-4CD2-8A80-B90E2FDE5A10}" srcOrd="0" destOrd="0" presId="urn:microsoft.com/office/officeart/2005/8/layout/orgChart1"/>
    <dgm:cxn modelId="{52B766EC-2E29-4E66-8F85-D5C581B51B94}" type="presOf" srcId="{46A448A6-7B63-4FD9-9337-91C59BEC57D4}" destId="{423DC91F-FBCF-4491-A6B6-562499B242A3}" srcOrd="1" destOrd="0" presId="urn:microsoft.com/office/officeart/2005/8/layout/orgChart1"/>
    <dgm:cxn modelId="{ADF6DE33-5EC8-4A25-8A8D-CB7940A17245}" type="presOf" srcId="{46A448A6-7B63-4FD9-9337-91C59BEC57D4}" destId="{074EFA05-E047-4F78-932F-FB913A5CA645}" srcOrd="0" destOrd="0" presId="urn:microsoft.com/office/officeart/2005/8/layout/orgChart1"/>
    <dgm:cxn modelId="{339D1F57-7FA8-438F-A5E0-6C85A2722BCD}" type="presOf" srcId="{7A290837-3C45-410F-BDCF-E6719D09D0D3}" destId="{BA2F9A40-54C8-4AB8-AE83-CA9E05AC677A}" srcOrd="1" destOrd="0" presId="urn:microsoft.com/office/officeart/2005/8/layout/orgChart1"/>
    <dgm:cxn modelId="{5D9ABCC1-70B4-4803-BF3D-B51D5D18A62E}" srcId="{7A290837-3C45-410F-BDCF-E6719D09D0D3}" destId="{46A448A6-7B63-4FD9-9337-91C59BEC57D4}" srcOrd="0" destOrd="0" parTransId="{C0DB3375-8971-4D31-8E13-B9B1AC44115B}" sibTransId="{34C40808-16D3-40B1-BBFC-2D27037DD40A}"/>
    <dgm:cxn modelId="{427B95E6-FE71-456B-84FE-7D6B52F35470}" type="presParOf" srcId="{E900820D-A217-40D7-8A79-8DD35D05BAFE}" destId="{A81E37C7-5492-4B8F-AE29-5F914D52DD25}" srcOrd="0" destOrd="0" presId="urn:microsoft.com/office/officeart/2005/8/layout/orgChart1"/>
    <dgm:cxn modelId="{5E4E30D4-55A3-43DD-B06E-EA2DA85DC015}" type="presParOf" srcId="{A81E37C7-5492-4B8F-AE29-5F914D52DD25}" destId="{9023AA37-0522-47DE-90DB-ECF8C2A70BCB}" srcOrd="0" destOrd="0" presId="urn:microsoft.com/office/officeart/2005/8/layout/orgChart1"/>
    <dgm:cxn modelId="{C5F94EE7-356F-42A9-BA3D-9EC9BCB5E5A7}" type="presParOf" srcId="{9023AA37-0522-47DE-90DB-ECF8C2A70BCB}" destId="{38B118E7-FA56-4CD2-8A80-B90E2FDE5A10}" srcOrd="0" destOrd="0" presId="urn:microsoft.com/office/officeart/2005/8/layout/orgChart1"/>
    <dgm:cxn modelId="{F96EDC95-BBEB-4E0E-A28D-1F17BA8E4405}" type="presParOf" srcId="{9023AA37-0522-47DE-90DB-ECF8C2A70BCB}" destId="{BA2F9A40-54C8-4AB8-AE83-CA9E05AC677A}" srcOrd="1" destOrd="0" presId="urn:microsoft.com/office/officeart/2005/8/layout/orgChart1"/>
    <dgm:cxn modelId="{11803D4B-E4DF-4660-A84E-2E5C96283944}" type="presParOf" srcId="{A81E37C7-5492-4B8F-AE29-5F914D52DD25}" destId="{BC67496C-3DBE-41E8-97D5-5539D190255C}" srcOrd="1" destOrd="0" presId="urn:microsoft.com/office/officeart/2005/8/layout/orgChart1"/>
    <dgm:cxn modelId="{4EA5E904-B0F7-4B30-9CD7-0E1ED169A772}" type="presParOf" srcId="{BC67496C-3DBE-41E8-97D5-5539D190255C}" destId="{80ADFFE0-F060-489D-97F3-5996B45F7434}" srcOrd="0" destOrd="0" presId="urn:microsoft.com/office/officeart/2005/8/layout/orgChart1"/>
    <dgm:cxn modelId="{9719BE7F-D762-4D26-AC78-BB9369488206}" type="presParOf" srcId="{BC67496C-3DBE-41E8-97D5-5539D190255C}" destId="{E8507F3E-F01F-4D55-8625-43C8F49CF9DF}" srcOrd="1" destOrd="0" presId="urn:microsoft.com/office/officeart/2005/8/layout/orgChart1"/>
    <dgm:cxn modelId="{F1BCCADF-4E18-4ED1-B4AE-1F921F04BAB5}" type="presParOf" srcId="{E8507F3E-F01F-4D55-8625-43C8F49CF9DF}" destId="{8CA4033E-3923-4932-8CA9-39FD257C3CD0}" srcOrd="0" destOrd="0" presId="urn:microsoft.com/office/officeart/2005/8/layout/orgChart1"/>
    <dgm:cxn modelId="{9D199962-BE1F-4D29-A2B1-1E1DA9555941}" type="presParOf" srcId="{8CA4033E-3923-4932-8CA9-39FD257C3CD0}" destId="{074EFA05-E047-4F78-932F-FB913A5CA645}" srcOrd="0" destOrd="0" presId="urn:microsoft.com/office/officeart/2005/8/layout/orgChart1"/>
    <dgm:cxn modelId="{B4875C65-26D9-4816-87CE-7F30DACFE832}" type="presParOf" srcId="{8CA4033E-3923-4932-8CA9-39FD257C3CD0}" destId="{423DC91F-FBCF-4491-A6B6-562499B242A3}" srcOrd="1" destOrd="0" presId="urn:microsoft.com/office/officeart/2005/8/layout/orgChart1"/>
    <dgm:cxn modelId="{CA88C643-EB2D-407D-B6B5-ACB4F8A5EEA5}" type="presParOf" srcId="{E8507F3E-F01F-4D55-8625-43C8F49CF9DF}" destId="{0C9DC10E-13D8-4740-9497-8A9822255077}" srcOrd="1" destOrd="0" presId="urn:microsoft.com/office/officeart/2005/8/layout/orgChart1"/>
    <dgm:cxn modelId="{B64BC9F2-53B9-4246-880A-050999D20E5B}" type="presParOf" srcId="{E8507F3E-F01F-4D55-8625-43C8F49CF9DF}" destId="{E34CC245-3D3B-49CA-996A-D65BFE01802E}" srcOrd="2" destOrd="0" presId="urn:microsoft.com/office/officeart/2005/8/layout/orgChart1"/>
    <dgm:cxn modelId="{73746009-48A1-4737-ACF4-891C2A6DBC63}" type="presParOf" srcId="{BC67496C-3DBE-41E8-97D5-5539D190255C}" destId="{7A3C0A2E-7C51-4D39-903A-DA875AC7FE8B}" srcOrd="2" destOrd="0" presId="urn:microsoft.com/office/officeart/2005/8/layout/orgChart1"/>
    <dgm:cxn modelId="{97592404-FC96-433A-8C34-31566F08BEEE}" type="presParOf" srcId="{BC67496C-3DBE-41E8-97D5-5539D190255C}" destId="{BFFF8016-394D-4A5B-BDEF-711A11F0B4AA}" srcOrd="3" destOrd="0" presId="urn:microsoft.com/office/officeart/2005/8/layout/orgChart1"/>
    <dgm:cxn modelId="{C990BB93-29F5-4989-8DB6-468D650D5E1C}" type="presParOf" srcId="{BFFF8016-394D-4A5B-BDEF-711A11F0B4AA}" destId="{8D438AF8-0936-4079-9A56-9DD08F7F3059}" srcOrd="0" destOrd="0" presId="urn:microsoft.com/office/officeart/2005/8/layout/orgChart1"/>
    <dgm:cxn modelId="{7E72EB7E-91DE-41A4-A7DF-07D9E5DD746D}" type="presParOf" srcId="{8D438AF8-0936-4079-9A56-9DD08F7F3059}" destId="{A0E89B0D-B347-42B2-BC5D-E4418EF66303}" srcOrd="0" destOrd="0" presId="urn:microsoft.com/office/officeart/2005/8/layout/orgChart1"/>
    <dgm:cxn modelId="{62B63D00-D3CA-4ED9-A6FB-2616FA95C30A}" type="presParOf" srcId="{8D438AF8-0936-4079-9A56-9DD08F7F3059}" destId="{D663E111-6FF9-4F82-A1CB-96FE23C70914}" srcOrd="1" destOrd="0" presId="urn:microsoft.com/office/officeart/2005/8/layout/orgChart1"/>
    <dgm:cxn modelId="{97BA9A71-C902-4883-B2F5-98199388563F}" type="presParOf" srcId="{BFFF8016-394D-4A5B-BDEF-711A11F0B4AA}" destId="{DE777ED6-5C05-4F28-81F9-36C4A30F3F60}" srcOrd="1" destOrd="0" presId="urn:microsoft.com/office/officeart/2005/8/layout/orgChart1"/>
    <dgm:cxn modelId="{7603D8CE-27F5-4B3C-8B14-CB0A6ACBD5F3}" type="presParOf" srcId="{BFFF8016-394D-4A5B-BDEF-711A11F0B4AA}" destId="{72AD06B4-D0B5-4AEB-A772-BB67217EB6C7}" srcOrd="2" destOrd="0" presId="urn:microsoft.com/office/officeart/2005/8/layout/orgChart1"/>
    <dgm:cxn modelId="{E505A80D-D02B-4288-B3F0-5CF3FA8F4F5E}" type="presParOf" srcId="{A81E37C7-5492-4B8F-AE29-5F914D52DD25}" destId="{B6B0E751-AA92-40C4-A6DD-1865DA16CB8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235060-CF2A-4FDD-863C-F8BC429AA66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2B60D0-DAF6-4335-AD5B-466211CA7615}">
      <dgm:prSet phldrT="[Text]" custT="1"/>
      <dgm:spPr/>
      <dgm:t>
        <a:bodyPr/>
        <a:lstStyle/>
        <a:p>
          <a:r>
            <a:rPr lang="fa-IR" sz="2800" dirty="0" smtClean="0"/>
            <a:t>مدیریت نت</a:t>
          </a:r>
          <a:endParaRPr lang="en-US" sz="2800" dirty="0"/>
        </a:p>
      </dgm:t>
    </dgm:pt>
    <dgm:pt modelId="{35CE6522-B2D6-486F-8E46-7EECBB386E4B}" type="parTrans" cxnId="{A53DD3F8-6327-4282-820B-5E3AEA2CC258}">
      <dgm:prSet/>
      <dgm:spPr/>
      <dgm:t>
        <a:bodyPr/>
        <a:lstStyle/>
        <a:p>
          <a:endParaRPr lang="en-US"/>
        </a:p>
      </dgm:t>
    </dgm:pt>
    <dgm:pt modelId="{B04DD828-0837-4F9B-9DB6-D1D422C0C015}" type="sibTrans" cxnId="{A53DD3F8-6327-4282-820B-5E3AEA2CC258}">
      <dgm:prSet/>
      <dgm:spPr/>
      <dgm:t>
        <a:bodyPr/>
        <a:lstStyle/>
        <a:p>
          <a:endParaRPr lang="en-US"/>
        </a:p>
      </dgm:t>
    </dgm:pt>
    <dgm:pt modelId="{5CCB13D1-5F37-41E5-8856-F00D1EBCE087}">
      <dgm:prSet phldrT="[Text]" custT="1"/>
      <dgm:spPr/>
      <dgm:t>
        <a:bodyPr/>
        <a:lstStyle/>
        <a:p>
          <a:r>
            <a:rPr lang="fa-IR" sz="1800" dirty="0" smtClean="0"/>
            <a:t>بخش انبار قطعات یدکی</a:t>
          </a:r>
          <a:endParaRPr lang="en-US" sz="1800" dirty="0"/>
        </a:p>
      </dgm:t>
    </dgm:pt>
    <dgm:pt modelId="{5C02F8DC-A51C-4EFA-88ED-5008AB295569}" type="parTrans" cxnId="{2D22AA9A-2630-47B4-8EFB-91DE35F50C4F}">
      <dgm:prSet/>
      <dgm:spPr/>
      <dgm:t>
        <a:bodyPr/>
        <a:lstStyle/>
        <a:p>
          <a:endParaRPr lang="en-US"/>
        </a:p>
      </dgm:t>
    </dgm:pt>
    <dgm:pt modelId="{0C6663E8-9B98-4412-AFF8-DB8262CBA0CF}" type="sibTrans" cxnId="{2D22AA9A-2630-47B4-8EFB-91DE35F50C4F}">
      <dgm:prSet/>
      <dgm:spPr/>
      <dgm:t>
        <a:bodyPr/>
        <a:lstStyle/>
        <a:p>
          <a:endParaRPr lang="en-US"/>
        </a:p>
      </dgm:t>
    </dgm:pt>
    <dgm:pt modelId="{74A2392A-31AC-4140-A7BB-3557177947BA}">
      <dgm:prSet phldrT="[Text]" custT="1"/>
      <dgm:spPr/>
      <dgm:t>
        <a:bodyPr/>
        <a:lstStyle/>
        <a:p>
          <a:r>
            <a:rPr lang="fa-IR" sz="1800" dirty="0" smtClean="0"/>
            <a:t>بخش نگهداری وتعمیرات(اجرایی</a:t>
          </a:r>
          <a:r>
            <a:rPr lang="fa-IR" sz="2400" dirty="0" smtClean="0"/>
            <a:t>)</a:t>
          </a:r>
          <a:endParaRPr lang="en-US" sz="2400" dirty="0"/>
        </a:p>
      </dgm:t>
    </dgm:pt>
    <dgm:pt modelId="{613B4C26-FF9D-4255-BF91-40FDD88330CC}" type="parTrans" cxnId="{84AC3909-1888-4E11-9690-B8792B3CB08A}">
      <dgm:prSet/>
      <dgm:spPr/>
      <dgm:t>
        <a:bodyPr/>
        <a:lstStyle/>
        <a:p>
          <a:endParaRPr lang="en-US"/>
        </a:p>
      </dgm:t>
    </dgm:pt>
    <dgm:pt modelId="{412C741C-4643-4977-A028-AFEBF7C0A922}" type="sibTrans" cxnId="{84AC3909-1888-4E11-9690-B8792B3CB08A}">
      <dgm:prSet/>
      <dgm:spPr/>
      <dgm:t>
        <a:bodyPr/>
        <a:lstStyle/>
        <a:p>
          <a:endParaRPr lang="en-US"/>
        </a:p>
      </dgm:t>
    </dgm:pt>
    <dgm:pt modelId="{B01F5B41-2E2A-4D33-A474-D35F95CE5708}">
      <dgm:prSet phldrT="[Text]" custT="1"/>
      <dgm:spPr/>
      <dgm:t>
        <a:bodyPr/>
        <a:lstStyle/>
        <a:p>
          <a:r>
            <a:rPr lang="fa-IR" sz="1800" dirty="0" smtClean="0"/>
            <a:t>بخش امور مهندسی </a:t>
          </a:r>
          <a:endParaRPr lang="en-US" sz="1800" dirty="0"/>
        </a:p>
      </dgm:t>
    </dgm:pt>
    <dgm:pt modelId="{B558AADE-1767-4796-A12F-9488B46661C5}" type="parTrans" cxnId="{E371DC44-3600-4E87-B56C-A67C2A03CC25}">
      <dgm:prSet/>
      <dgm:spPr/>
      <dgm:t>
        <a:bodyPr/>
        <a:lstStyle/>
        <a:p>
          <a:endParaRPr lang="en-US"/>
        </a:p>
      </dgm:t>
    </dgm:pt>
    <dgm:pt modelId="{03712AFF-0588-423C-886E-9DF3F9480981}" type="sibTrans" cxnId="{E371DC44-3600-4E87-B56C-A67C2A03CC25}">
      <dgm:prSet/>
      <dgm:spPr/>
      <dgm:t>
        <a:bodyPr/>
        <a:lstStyle/>
        <a:p>
          <a:endParaRPr lang="en-US"/>
        </a:p>
      </dgm:t>
    </dgm:pt>
    <dgm:pt modelId="{D6A5B006-ED7E-473C-8A50-9CA1C4AA8319}">
      <dgm:prSet phldrT="[Text]" custT="1"/>
      <dgm:spPr/>
      <dgm:t>
        <a:bodyPr/>
        <a:lstStyle/>
        <a:p>
          <a:r>
            <a:rPr lang="fa-IR" sz="1800" dirty="0" smtClean="0"/>
            <a:t>بخش تاسیسات</a:t>
          </a:r>
          <a:endParaRPr lang="en-US" sz="1800" dirty="0"/>
        </a:p>
      </dgm:t>
    </dgm:pt>
    <dgm:pt modelId="{5893B5CF-CB4A-4371-BBA9-2A081B2D11F7}" type="parTrans" cxnId="{1C4A5618-B51C-4568-B596-76CFA9D9F1E6}">
      <dgm:prSet/>
      <dgm:spPr/>
      <dgm:t>
        <a:bodyPr/>
        <a:lstStyle/>
        <a:p>
          <a:endParaRPr lang="en-US"/>
        </a:p>
      </dgm:t>
    </dgm:pt>
    <dgm:pt modelId="{02EB4B05-8AA6-48B0-A823-DD909F08D984}" type="sibTrans" cxnId="{1C4A5618-B51C-4568-B596-76CFA9D9F1E6}">
      <dgm:prSet/>
      <dgm:spPr/>
      <dgm:t>
        <a:bodyPr/>
        <a:lstStyle/>
        <a:p>
          <a:endParaRPr lang="en-US"/>
        </a:p>
      </dgm:t>
    </dgm:pt>
    <dgm:pt modelId="{E7C861A4-A828-46C0-8A04-B78A5AB14AC5}" type="pres">
      <dgm:prSet presAssocID="{7E235060-CF2A-4FDD-863C-F8BC429AA66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BECAC91-2BC6-493D-AD95-B2DADEB9FF47}" type="pres">
      <dgm:prSet presAssocID="{142B60D0-DAF6-4335-AD5B-466211CA7615}" presName="hierRoot1" presStyleCnt="0">
        <dgm:presLayoutVars>
          <dgm:hierBranch val="init"/>
        </dgm:presLayoutVars>
      </dgm:prSet>
      <dgm:spPr/>
    </dgm:pt>
    <dgm:pt modelId="{9223ABF5-69D0-4FFE-BFF7-D4382E350BD8}" type="pres">
      <dgm:prSet presAssocID="{142B60D0-DAF6-4335-AD5B-466211CA7615}" presName="rootComposite1" presStyleCnt="0"/>
      <dgm:spPr/>
    </dgm:pt>
    <dgm:pt modelId="{229A54EE-1473-4F2B-9B48-4253F229B17F}" type="pres">
      <dgm:prSet presAssocID="{142B60D0-DAF6-4335-AD5B-466211CA761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43BFDE-2755-4BBA-B61C-4943D86C7642}" type="pres">
      <dgm:prSet presAssocID="{142B60D0-DAF6-4335-AD5B-466211CA761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4DDCFD6-F1C1-485B-A4F6-31372697A1C7}" type="pres">
      <dgm:prSet presAssocID="{142B60D0-DAF6-4335-AD5B-466211CA7615}" presName="hierChild2" presStyleCnt="0"/>
      <dgm:spPr/>
    </dgm:pt>
    <dgm:pt modelId="{C2D2F11D-BA68-45C3-81F0-D96E5A5F70AD}" type="pres">
      <dgm:prSet presAssocID="{5C02F8DC-A51C-4EFA-88ED-5008AB295569}" presName="Name37" presStyleLbl="parChTrans1D2" presStyleIdx="0" presStyleCnt="4"/>
      <dgm:spPr/>
      <dgm:t>
        <a:bodyPr/>
        <a:lstStyle/>
        <a:p>
          <a:endParaRPr lang="en-US"/>
        </a:p>
      </dgm:t>
    </dgm:pt>
    <dgm:pt modelId="{5D94C1BE-8184-41D7-8978-01B0375CA722}" type="pres">
      <dgm:prSet presAssocID="{5CCB13D1-5F37-41E5-8856-F00D1EBCE087}" presName="hierRoot2" presStyleCnt="0">
        <dgm:presLayoutVars>
          <dgm:hierBranch val="init"/>
        </dgm:presLayoutVars>
      </dgm:prSet>
      <dgm:spPr/>
    </dgm:pt>
    <dgm:pt modelId="{F9066851-332E-44EA-97A4-84819881FA8F}" type="pres">
      <dgm:prSet presAssocID="{5CCB13D1-5F37-41E5-8856-F00D1EBCE087}" presName="rootComposite" presStyleCnt="0"/>
      <dgm:spPr/>
    </dgm:pt>
    <dgm:pt modelId="{F3EEA10F-6B81-4C1C-BCF5-BB4249DC075F}" type="pres">
      <dgm:prSet presAssocID="{5CCB13D1-5F37-41E5-8856-F00D1EBCE087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3F0D28-E9A3-4861-935F-7563F4662E13}" type="pres">
      <dgm:prSet presAssocID="{5CCB13D1-5F37-41E5-8856-F00D1EBCE087}" presName="rootConnector" presStyleLbl="node2" presStyleIdx="0" presStyleCnt="4"/>
      <dgm:spPr/>
      <dgm:t>
        <a:bodyPr/>
        <a:lstStyle/>
        <a:p>
          <a:endParaRPr lang="en-US"/>
        </a:p>
      </dgm:t>
    </dgm:pt>
    <dgm:pt modelId="{FF511138-A76D-467A-A8C9-3BB6FEF3F1CB}" type="pres">
      <dgm:prSet presAssocID="{5CCB13D1-5F37-41E5-8856-F00D1EBCE087}" presName="hierChild4" presStyleCnt="0"/>
      <dgm:spPr/>
    </dgm:pt>
    <dgm:pt modelId="{22F9B936-1AAD-4EFD-9BF1-80B6DD4FD149}" type="pres">
      <dgm:prSet presAssocID="{5CCB13D1-5F37-41E5-8856-F00D1EBCE087}" presName="hierChild5" presStyleCnt="0"/>
      <dgm:spPr/>
    </dgm:pt>
    <dgm:pt modelId="{DA8033E2-902D-48A7-B592-5CD753C8677F}" type="pres">
      <dgm:prSet presAssocID="{613B4C26-FF9D-4255-BF91-40FDD88330CC}" presName="Name37" presStyleLbl="parChTrans1D2" presStyleIdx="1" presStyleCnt="4"/>
      <dgm:spPr/>
      <dgm:t>
        <a:bodyPr/>
        <a:lstStyle/>
        <a:p>
          <a:endParaRPr lang="en-US"/>
        </a:p>
      </dgm:t>
    </dgm:pt>
    <dgm:pt modelId="{707C534B-25BE-4BFD-9B7C-8381E582A9B6}" type="pres">
      <dgm:prSet presAssocID="{74A2392A-31AC-4140-A7BB-3557177947BA}" presName="hierRoot2" presStyleCnt="0">
        <dgm:presLayoutVars>
          <dgm:hierBranch val="init"/>
        </dgm:presLayoutVars>
      </dgm:prSet>
      <dgm:spPr/>
    </dgm:pt>
    <dgm:pt modelId="{4BA6566D-FF38-4701-9C54-52955F815193}" type="pres">
      <dgm:prSet presAssocID="{74A2392A-31AC-4140-A7BB-3557177947BA}" presName="rootComposite" presStyleCnt="0"/>
      <dgm:spPr/>
    </dgm:pt>
    <dgm:pt modelId="{7BBFE4E4-E210-4FE8-90D4-597172C43D17}" type="pres">
      <dgm:prSet presAssocID="{74A2392A-31AC-4140-A7BB-3557177947BA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5334DC-910E-45A5-9C79-EDA4F85B8969}" type="pres">
      <dgm:prSet presAssocID="{74A2392A-31AC-4140-A7BB-3557177947BA}" presName="rootConnector" presStyleLbl="node2" presStyleIdx="1" presStyleCnt="4"/>
      <dgm:spPr/>
      <dgm:t>
        <a:bodyPr/>
        <a:lstStyle/>
        <a:p>
          <a:endParaRPr lang="en-US"/>
        </a:p>
      </dgm:t>
    </dgm:pt>
    <dgm:pt modelId="{482AD3AC-A2A0-4742-9279-F4DADE1AC5BF}" type="pres">
      <dgm:prSet presAssocID="{74A2392A-31AC-4140-A7BB-3557177947BA}" presName="hierChild4" presStyleCnt="0"/>
      <dgm:spPr/>
    </dgm:pt>
    <dgm:pt modelId="{3E14E479-DF9E-46C0-94AB-9A0FE8B6417A}" type="pres">
      <dgm:prSet presAssocID="{74A2392A-31AC-4140-A7BB-3557177947BA}" presName="hierChild5" presStyleCnt="0"/>
      <dgm:spPr/>
    </dgm:pt>
    <dgm:pt modelId="{7827B322-E8C8-4D85-9C63-EAAB76342975}" type="pres">
      <dgm:prSet presAssocID="{B558AADE-1767-4796-A12F-9488B46661C5}" presName="Name37" presStyleLbl="parChTrans1D2" presStyleIdx="2" presStyleCnt="4"/>
      <dgm:spPr/>
      <dgm:t>
        <a:bodyPr/>
        <a:lstStyle/>
        <a:p>
          <a:endParaRPr lang="en-US"/>
        </a:p>
      </dgm:t>
    </dgm:pt>
    <dgm:pt modelId="{16073857-39D5-4CE5-8A5C-2B2A96B22A82}" type="pres">
      <dgm:prSet presAssocID="{B01F5B41-2E2A-4D33-A474-D35F95CE5708}" presName="hierRoot2" presStyleCnt="0">
        <dgm:presLayoutVars>
          <dgm:hierBranch val="init"/>
        </dgm:presLayoutVars>
      </dgm:prSet>
      <dgm:spPr/>
    </dgm:pt>
    <dgm:pt modelId="{F003F7EA-C856-4679-80C9-C63819A5BDE0}" type="pres">
      <dgm:prSet presAssocID="{B01F5B41-2E2A-4D33-A474-D35F95CE5708}" presName="rootComposite" presStyleCnt="0"/>
      <dgm:spPr/>
    </dgm:pt>
    <dgm:pt modelId="{F64BE158-6DB7-427D-862F-DEC8E7C44677}" type="pres">
      <dgm:prSet presAssocID="{B01F5B41-2E2A-4D33-A474-D35F95CE5708}" presName="rootText" presStyleLbl="node2" presStyleIdx="2" presStyleCnt="4" custAng="0" custLinFactNeighborX="-2369" custLinFactNeighborY="-6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AC9D55-1399-40DD-AA77-ABBE4FEE6006}" type="pres">
      <dgm:prSet presAssocID="{B01F5B41-2E2A-4D33-A474-D35F95CE5708}" presName="rootConnector" presStyleLbl="node2" presStyleIdx="2" presStyleCnt="4"/>
      <dgm:spPr/>
      <dgm:t>
        <a:bodyPr/>
        <a:lstStyle/>
        <a:p>
          <a:endParaRPr lang="en-US"/>
        </a:p>
      </dgm:t>
    </dgm:pt>
    <dgm:pt modelId="{5DD01D20-23EE-492A-B690-5B07F05649DE}" type="pres">
      <dgm:prSet presAssocID="{B01F5B41-2E2A-4D33-A474-D35F95CE5708}" presName="hierChild4" presStyleCnt="0"/>
      <dgm:spPr/>
    </dgm:pt>
    <dgm:pt modelId="{4675E012-9F73-4A78-91B7-9AB96E7A21BA}" type="pres">
      <dgm:prSet presAssocID="{B01F5B41-2E2A-4D33-A474-D35F95CE5708}" presName="hierChild5" presStyleCnt="0"/>
      <dgm:spPr/>
    </dgm:pt>
    <dgm:pt modelId="{A7A540B0-C0EA-46FC-AFB1-D49B91D62E58}" type="pres">
      <dgm:prSet presAssocID="{5893B5CF-CB4A-4371-BBA9-2A081B2D11F7}" presName="Name37" presStyleLbl="parChTrans1D2" presStyleIdx="3" presStyleCnt="4"/>
      <dgm:spPr/>
      <dgm:t>
        <a:bodyPr/>
        <a:lstStyle/>
        <a:p>
          <a:endParaRPr lang="en-US"/>
        </a:p>
      </dgm:t>
    </dgm:pt>
    <dgm:pt modelId="{4392A4E9-A871-41AF-B1A7-A66498AB50EF}" type="pres">
      <dgm:prSet presAssocID="{D6A5B006-ED7E-473C-8A50-9CA1C4AA8319}" presName="hierRoot2" presStyleCnt="0">
        <dgm:presLayoutVars>
          <dgm:hierBranch val="init"/>
        </dgm:presLayoutVars>
      </dgm:prSet>
      <dgm:spPr/>
    </dgm:pt>
    <dgm:pt modelId="{0C3155BD-6E3C-4931-82BC-99EE98CFAD61}" type="pres">
      <dgm:prSet presAssocID="{D6A5B006-ED7E-473C-8A50-9CA1C4AA8319}" presName="rootComposite" presStyleCnt="0"/>
      <dgm:spPr/>
    </dgm:pt>
    <dgm:pt modelId="{9FBEBE4B-39F7-4C78-A48B-3DCF465FF4F2}" type="pres">
      <dgm:prSet presAssocID="{D6A5B006-ED7E-473C-8A50-9CA1C4AA8319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E3380C-984F-4430-BAEE-2D452998AF6B}" type="pres">
      <dgm:prSet presAssocID="{D6A5B006-ED7E-473C-8A50-9CA1C4AA8319}" presName="rootConnector" presStyleLbl="node2" presStyleIdx="3" presStyleCnt="4"/>
      <dgm:spPr/>
      <dgm:t>
        <a:bodyPr/>
        <a:lstStyle/>
        <a:p>
          <a:endParaRPr lang="en-US"/>
        </a:p>
      </dgm:t>
    </dgm:pt>
    <dgm:pt modelId="{077AB821-5300-4EA4-A06B-18847DBB34E8}" type="pres">
      <dgm:prSet presAssocID="{D6A5B006-ED7E-473C-8A50-9CA1C4AA8319}" presName="hierChild4" presStyleCnt="0"/>
      <dgm:spPr/>
    </dgm:pt>
    <dgm:pt modelId="{5FD375F3-36A6-4A61-AC44-2F0B13706398}" type="pres">
      <dgm:prSet presAssocID="{D6A5B006-ED7E-473C-8A50-9CA1C4AA8319}" presName="hierChild5" presStyleCnt="0"/>
      <dgm:spPr/>
    </dgm:pt>
    <dgm:pt modelId="{CBE60447-168B-4A06-B5E9-F1BB217EEF42}" type="pres">
      <dgm:prSet presAssocID="{142B60D0-DAF6-4335-AD5B-466211CA7615}" presName="hierChild3" presStyleCnt="0"/>
      <dgm:spPr/>
    </dgm:pt>
  </dgm:ptLst>
  <dgm:cxnLst>
    <dgm:cxn modelId="{14330494-F7B3-40F0-B219-253AA7F530ED}" type="presOf" srcId="{142B60D0-DAF6-4335-AD5B-466211CA7615}" destId="{229A54EE-1473-4F2B-9B48-4253F229B17F}" srcOrd="0" destOrd="0" presId="urn:microsoft.com/office/officeart/2005/8/layout/orgChart1"/>
    <dgm:cxn modelId="{45C95A30-47E9-4483-BA1B-421A55E682ED}" type="presOf" srcId="{B01F5B41-2E2A-4D33-A474-D35F95CE5708}" destId="{F3AC9D55-1399-40DD-AA77-ABBE4FEE6006}" srcOrd="1" destOrd="0" presId="urn:microsoft.com/office/officeart/2005/8/layout/orgChart1"/>
    <dgm:cxn modelId="{3D95F87D-EEE9-4ABC-A22C-C55450AF3B74}" type="presOf" srcId="{D6A5B006-ED7E-473C-8A50-9CA1C4AA8319}" destId="{EEE3380C-984F-4430-BAEE-2D452998AF6B}" srcOrd="1" destOrd="0" presId="urn:microsoft.com/office/officeart/2005/8/layout/orgChart1"/>
    <dgm:cxn modelId="{DDFA2FB9-6E2B-435D-97B0-C65FEFE2ECB9}" type="presOf" srcId="{74A2392A-31AC-4140-A7BB-3557177947BA}" destId="{7BBFE4E4-E210-4FE8-90D4-597172C43D17}" srcOrd="0" destOrd="0" presId="urn:microsoft.com/office/officeart/2005/8/layout/orgChart1"/>
    <dgm:cxn modelId="{2D22AA9A-2630-47B4-8EFB-91DE35F50C4F}" srcId="{142B60D0-DAF6-4335-AD5B-466211CA7615}" destId="{5CCB13D1-5F37-41E5-8856-F00D1EBCE087}" srcOrd="0" destOrd="0" parTransId="{5C02F8DC-A51C-4EFA-88ED-5008AB295569}" sibTransId="{0C6663E8-9B98-4412-AFF8-DB8262CBA0CF}"/>
    <dgm:cxn modelId="{E371DC44-3600-4E87-B56C-A67C2A03CC25}" srcId="{142B60D0-DAF6-4335-AD5B-466211CA7615}" destId="{B01F5B41-2E2A-4D33-A474-D35F95CE5708}" srcOrd="2" destOrd="0" parTransId="{B558AADE-1767-4796-A12F-9488B46661C5}" sibTransId="{03712AFF-0588-423C-886E-9DF3F9480981}"/>
    <dgm:cxn modelId="{B15E6C66-85E1-47B5-A2AB-C3DEFFCDCA0E}" type="presOf" srcId="{74A2392A-31AC-4140-A7BB-3557177947BA}" destId="{5F5334DC-910E-45A5-9C79-EDA4F85B8969}" srcOrd="1" destOrd="0" presId="urn:microsoft.com/office/officeart/2005/8/layout/orgChart1"/>
    <dgm:cxn modelId="{1C4A5618-B51C-4568-B596-76CFA9D9F1E6}" srcId="{142B60D0-DAF6-4335-AD5B-466211CA7615}" destId="{D6A5B006-ED7E-473C-8A50-9CA1C4AA8319}" srcOrd="3" destOrd="0" parTransId="{5893B5CF-CB4A-4371-BBA9-2A081B2D11F7}" sibTransId="{02EB4B05-8AA6-48B0-A823-DD909F08D984}"/>
    <dgm:cxn modelId="{A31246E0-2160-4102-906F-9B08C1FA8ECD}" type="presOf" srcId="{5893B5CF-CB4A-4371-BBA9-2A081B2D11F7}" destId="{A7A540B0-C0EA-46FC-AFB1-D49B91D62E58}" srcOrd="0" destOrd="0" presId="urn:microsoft.com/office/officeart/2005/8/layout/orgChart1"/>
    <dgm:cxn modelId="{F31C94A0-469F-4AA7-8244-D93EC1B37F7E}" type="presOf" srcId="{613B4C26-FF9D-4255-BF91-40FDD88330CC}" destId="{DA8033E2-902D-48A7-B592-5CD753C8677F}" srcOrd="0" destOrd="0" presId="urn:microsoft.com/office/officeart/2005/8/layout/orgChart1"/>
    <dgm:cxn modelId="{A53DD3F8-6327-4282-820B-5E3AEA2CC258}" srcId="{7E235060-CF2A-4FDD-863C-F8BC429AA662}" destId="{142B60D0-DAF6-4335-AD5B-466211CA7615}" srcOrd="0" destOrd="0" parTransId="{35CE6522-B2D6-486F-8E46-7EECBB386E4B}" sibTransId="{B04DD828-0837-4F9B-9DB6-D1D422C0C015}"/>
    <dgm:cxn modelId="{84AC3909-1888-4E11-9690-B8792B3CB08A}" srcId="{142B60D0-DAF6-4335-AD5B-466211CA7615}" destId="{74A2392A-31AC-4140-A7BB-3557177947BA}" srcOrd="1" destOrd="0" parTransId="{613B4C26-FF9D-4255-BF91-40FDD88330CC}" sibTransId="{412C741C-4643-4977-A028-AFEBF7C0A922}"/>
    <dgm:cxn modelId="{17F2477C-1D3E-4F06-819F-0DAB7F63F24E}" type="presOf" srcId="{5CCB13D1-5F37-41E5-8856-F00D1EBCE087}" destId="{623F0D28-E9A3-4861-935F-7563F4662E13}" srcOrd="1" destOrd="0" presId="urn:microsoft.com/office/officeart/2005/8/layout/orgChart1"/>
    <dgm:cxn modelId="{846093CB-9841-4F75-8B1A-745D020B7651}" type="presOf" srcId="{5C02F8DC-A51C-4EFA-88ED-5008AB295569}" destId="{C2D2F11D-BA68-45C3-81F0-D96E5A5F70AD}" srcOrd="0" destOrd="0" presId="urn:microsoft.com/office/officeart/2005/8/layout/orgChart1"/>
    <dgm:cxn modelId="{A18A84B7-0AF2-4307-9A57-E584CD3E38C6}" type="presOf" srcId="{142B60D0-DAF6-4335-AD5B-466211CA7615}" destId="{1943BFDE-2755-4BBA-B61C-4943D86C7642}" srcOrd="1" destOrd="0" presId="urn:microsoft.com/office/officeart/2005/8/layout/orgChart1"/>
    <dgm:cxn modelId="{978AF632-EF08-4E5E-8BDA-15032B716CEC}" type="presOf" srcId="{D6A5B006-ED7E-473C-8A50-9CA1C4AA8319}" destId="{9FBEBE4B-39F7-4C78-A48B-3DCF465FF4F2}" srcOrd="0" destOrd="0" presId="urn:microsoft.com/office/officeart/2005/8/layout/orgChart1"/>
    <dgm:cxn modelId="{6A027C96-7DE3-4DA6-841E-7B9FF33EAFA9}" type="presOf" srcId="{B01F5B41-2E2A-4D33-A474-D35F95CE5708}" destId="{F64BE158-6DB7-427D-862F-DEC8E7C44677}" srcOrd="0" destOrd="0" presId="urn:microsoft.com/office/officeart/2005/8/layout/orgChart1"/>
    <dgm:cxn modelId="{3268644F-D6FB-4559-92A3-1A9981BFE83B}" type="presOf" srcId="{B558AADE-1767-4796-A12F-9488B46661C5}" destId="{7827B322-E8C8-4D85-9C63-EAAB76342975}" srcOrd="0" destOrd="0" presId="urn:microsoft.com/office/officeart/2005/8/layout/orgChart1"/>
    <dgm:cxn modelId="{EB977227-FC8F-4B70-90AA-ABD24BEA2A2E}" type="presOf" srcId="{5CCB13D1-5F37-41E5-8856-F00D1EBCE087}" destId="{F3EEA10F-6B81-4C1C-BCF5-BB4249DC075F}" srcOrd="0" destOrd="0" presId="urn:microsoft.com/office/officeart/2005/8/layout/orgChart1"/>
    <dgm:cxn modelId="{037D510D-C533-4F73-B534-B91F1158E2F3}" type="presOf" srcId="{7E235060-CF2A-4FDD-863C-F8BC429AA662}" destId="{E7C861A4-A828-46C0-8A04-B78A5AB14AC5}" srcOrd="0" destOrd="0" presId="urn:microsoft.com/office/officeart/2005/8/layout/orgChart1"/>
    <dgm:cxn modelId="{FF038C0A-1E5E-4923-9962-D04B8C111E5A}" type="presParOf" srcId="{E7C861A4-A828-46C0-8A04-B78A5AB14AC5}" destId="{CBECAC91-2BC6-493D-AD95-B2DADEB9FF47}" srcOrd="0" destOrd="0" presId="urn:microsoft.com/office/officeart/2005/8/layout/orgChart1"/>
    <dgm:cxn modelId="{EDA4EE83-0D0A-4508-9F7D-B4B1F6BA54E5}" type="presParOf" srcId="{CBECAC91-2BC6-493D-AD95-B2DADEB9FF47}" destId="{9223ABF5-69D0-4FFE-BFF7-D4382E350BD8}" srcOrd="0" destOrd="0" presId="urn:microsoft.com/office/officeart/2005/8/layout/orgChart1"/>
    <dgm:cxn modelId="{DF372103-BC17-40A6-89AA-CED16B1874E3}" type="presParOf" srcId="{9223ABF5-69D0-4FFE-BFF7-D4382E350BD8}" destId="{229A54EE-1473-4F2B-9B48-4253F229B17F}" srcOrd="0" destOrd="0" presId="urn:microsoft.com/office/officeart/2005/8/layout/orgChart1"/>
    <dgm:cxn modelId="{044D1D07-827B-4491-9AC9-D46F54A8E243}" type="presParOf" srcId="{9223ABF5-69D0-4FFE-BFF7-D4382E350BD8}" destId="{1943BFDE-2755-4BBA-B61C-4943D86C7642}" srcOrd="1" destOrd="0" presId="urn:microsoft.com/office/officeart/2005/8/layout/orgChart1"/>
    <dgm:cxn modelId="{4FA8516F-0823-434E-B941-E8F449946E6B}" type="presParOf" srcId="{CBECAC91-2BC6-493D-AD95-B2DADEB9FF47}" destId="{54DDCFD6-F1C1-485B-A4F6-31372697A1C7}" srcOrd="1" destOrd="0" presId="urn:microsoft.com/office/officeart/2005/8/layout/orgChart1"/>
    <dgm:cxn modelId="{E88BDC6E-6239-4B1C-9DD4-FC68010F31F4}" type="presParOf" srcId="{54DDCFD6-F1C1-485B-A4F6-31372697A1C7}" destId="{C2D2F11D-BA68-45C3-81F0-D96E5A5F70AD}" srcOrd="0" destOrd="0" presId="urn:microsoft.com/office/officeart/2005/8/layout/orgChart1"/>
    <dgm:cxn modelId="{71EB9EF0-EB39-4D78-BFC9-AA94DD73AF95}" type="presParOf" srcId="{54DDCFD6-F1C1-485B-A4F6-31372697A1C7}" destId="{5D94C1BE-8184-41D7-8978-01B0375CA722}" srcOrd="1" destOrd="0" presId="urn:microsoft.com/office/officeart/2005/8/layout/orgChart1"/>
    <dgm:cxn modelId="{A77C7C6B-F3F7-4718-80ED-9288E1B3A8BA}" type="presParOf" srcId="{5D94C1BE-8184-41D7-8978-01B0375CA722}" destId="{F9066851-332E-44EA-97A4-84819881FA8F}" srcOrd="0" destOrd="0" presId="urn:microsoft.com/office/officeart/2005/8/layout/orgChart1"/>
    <dgm:cxn modelId="{582E972B-5398-4BFF-B8C3-B3C1A1F626D7}" type="presParOf" srcId="{F9066851-332E-44EA-97A4-84819881FA8F}" destId="{F3EEA10F-6B81-4C1C-BCF5-BB4249DC075F}" srcOrd="0" destOrd="0" presId="urn:microsoft.com/office/officeart/2005/8/layout/orgChart1"/>
    <dgm:cxn modelId="{B01EC8B0-965C-4E55-ACE2-0A74FFFA0F7C}" type="presParOf" srcId="{F9066851-332E-44EA-97A4-84819881FA8F}" destId="{623F0D28-E9A3-4861-935F-7563F4662E13}" srcOrd="1" destOrd="0" presId="urn:microsoft.com/office/officeart/2005/8/layout/orgChart1"/>
    <dgm:cxn modelId="{F96A7604-912F-47DF-AF4A-5F91665F9581}" type="presParOf" srcId="{5D94C1BE-8184-41D7-8978-01B0375CA722}" destId="{FF511138-A76D-467A-A8C9-3BB6FEF3F1CB}" srcOrd="1" destOrd="0" presId="urn:microsoft.com/office/officeart/2005/8/layout/orgChart1"/>
    <dgm:cxn modelId="{74AD3349-A9BD-4C83-963D-E9F57D978B52}" type="presParOf" srcId="{5D94C1BE-8184-41D7-8978-01B0375CA722}" destId="{22F9B936-1AAD-4EFD-9BF1-80B6DD4FD149}" srcOrd="2" destOrd="0" presId="urn:microsoft.com/office/officeart/2005/8/layout/orgChart1"/>
    <dgm:cxn modelId="{18C09D6F-873A-4C7A-9BFE-E52E6567DDD8}" type="presParOf" srcId="{54DDCFD6-F1C1-485B-A4F6-31372697A1C7}" destId="{DA8033E2-902D-48A7-B592-5CD753C8677F}" srcOrd="2" destOrd="0" presId="urn:microsoft.com/office/officeart/2005/8/layout/orgChart1"/>
    <dgm:cxn modelId="{E67AE69C-8F02-445D-96DB-7BF8EDBCB5A6}" type="presParOf" srcId="{54DDCFD6-F1C1-485B-A4F6-31372697A1C7}" destId="{707C534B-25BE-4BFD-9B7C-8381E582A9B6}" srcOrd="3" destOrd="0" presId="urn:microsoft.com/office/officeart/2005/8/layout/orgChart1"/>
    <dgm:cxn modelId="{5B30B430-C175-47CF-8A0D-014F05579BC4}" type="presParOf" srcId="{707C534B-25BE-4BFD-9B7C-8381E582A9B6}" destId="{4BA6566D-FF38-4701-9C54-52955F815193}" srcOrd="0" destOrd="0" presId="urn:microsoft.com/office/officeart/2005/8/layout/orgChart1"/>
    <dgm:cxn modelId="{C5B2C8D8-A53E-48E1-95A6-D5C2A2E763B1}" type="presParOf" srcId="{4BA6566D-FF38-4701-9C54-52955F815193}" destId="{7BBFE4E4-E210-4FE8-90D4-597172C43D17}" srcOrd="0" destOrd="0" presId="urn:microsoft.com/office/officeart/2005/8/layout/orgChart1"/>
    <dgm:cxn modelId="{362FFAA9-93F0-4378-AC44-62571A012965}" type="presParOf" srcId="{4BA6566D-FF38-4701-9C54-52955F815193}" destId="{5F5334DC-910E-45A5-9C79-EDA4F85B8969}" srcOrd="1" destOrd="0" presId="urn:microsoft.com/office/officeart/2005/8/layout/orgChart1"/>
    <dgm:cxn modelId="{C58E4BF1-78B9-4970-B534-A7CAFCA3AC5D}" type="presParOf" srcId="{707C534B-25BE-4BFD-9B7C-8381E582A9B6}" destId="{482AD3AC-A2A0-4742-9279-F4DADE1AC5BF}" srcOrd="1" destOrd="0" presId="urn:microsoft.com/office/officeart/2005/8/layout/orgChart1"/>
    <dgm:cxn modelId="{9302BC64-E96A-4DEA-AEB1-6B066D839354}" type="presParOf" srcId="{707C534B-25BE-4BFD-9B7C-8381E582A9B6}" destId="{3E14E479-DF9E-46C0-94AB-9A0FE8B6417A}" srcOrd="2" destOrd="0" presId="urn:microsoft.com/office/officeart/2005/8/layout/orgChart1"/>
    <dgm:cxn modelId="{78134AA8-B67C-40CD-94A6-57D0D2E35B41}" type="presParOf" srcId="{54DDCFD6-F1C1-485B-A4F6-31372697A1C7}" destId="{7827B322-E8C8-4D85-9C63-EAAB76342975}" srcOrd="4" destOrd="0" presId="urn:microsoft.com/office/officeart/2005/8/layout/orgChart1"/>
    <dgm:cxn modelId="{FE414896-7CD7-4D49-A521-4B447E575FFB}" type="presParOf" srcId="{54DDCFD6-F1C1-485B-A4F6-31372697A1C7}" destId="{16073857-39D5-4CE5-8A5C-2B2A96B22A82}" srcOrd="5" destOrd="0" presId="urn:microsoft.com/office/officeart/2005/8/layout/orgChart1"/>
    <dgm:cxn modelId="{3EC942EA-D7E0-4B5D-AAFC-171160FBA090}" type="presParOf" srcId="{16073857-39D5-4CE5-8A5C-2B2A96B22A82}" destId="{F003F7EA-C856-4679-80C9-C63819A5BDE0}" srcOrd="0" destOrd="0" presId="urn:microsoft.com/office/officeart/2005/8/layout/orgChart1"/>
    <dgm:cxn modelId="{E7AD5002-C49E-4684-A365-9F9D31D99561}" type="presParOf" srcId="{F003F7EA-C856-4679-80C9-C63819A5BDE0}" destId="{F64BE158-6DB7-427D-862F-DEC8E7C44677}" srcOrd="0" destOrd="0" presId="urn:microsoft.com/office/officeart/2005/8/layout/orgChart1"/>
    <dgm:cxn modelId="{C9060CB5-F2B0-459A-B93C-1F5B226772F5}" type="presParOf" srcId="{F003F7EA-C856-4679-80C9-C63819A5BDE0}" destId="{F3AC9D55-1399-40DD-AA77-ABBE4FEE6006}" srcOrd="1" destOrd="0" presId="urn:microsoft.com/office/officeart/2005/8/layout/orgChart1"/>
    <dgm:cxn modelId="{8BA196E1-722B-4731-AF13-EB9DD7EA0D37}" type="presParOf" srcId="{16073857-39D5-4CE5-8A5C-2B2A96B22A82}" destId="{5DD01D20-23EE-492A-B690-5B07F05649DE}" srcOrd="1" destOrd="0" presId="urn:microsoft.com/office/officeart/2005/8/layout/orgChart1"/>
    <dgm:cxn modelId="{2BE64AD1-4529-4C9E-9A70-BE4E361F2056}" type="presParOf" srcId="{16073857-39D5-4CE5-8A5C-2B2A96B22A82}" destId="{4675E012-9F73-4A78-91B7-9AB96E7A21BA}" srcOrd="2" destOrd="0" presId="urn:microsoft.com/office/officeart/2005/8/layout/orgChart1"/>
    <dgm:cxn modelId="{EDC6640D-2CB1-46A6-884E-60A256C10847}" type="presParOf" srcId="{54DDCFD6-F1C1-485B-A4F6-31372697A1C7}" destId="{A7A540B0-C0EA-46FC-AFB1-D49B91D62E58}" srcOrd="6" destOrd="0" presId="urn:microsoft.com/office/officeart/2005/8/layout/orgChart1"/>
    <dgm:cxn modelId="{734A103B-3C29-4ED1-AA53-9EEC875F679C}" type="presParOf" srcId="{54DDCFD6-F1C1-485B-A4F6-31372697A1C7}" destId="{4392A4E9-A871-41AF-B1A7-A66498AB50EF}" srcOrd="7" destOrd="0" presId="urn:microsoft.com/office/officeart/2005/8/layout/orgChart1"/>
    <dgm:cxn modelId="{2550EEBB-B694-445F-A4E0-359477D86441}" type="presParOf" srcId="{4392A4E9-A871-41AF-B1A7-A66498AB50EF}" destId="{0C3155BD-6E3C-4931-82BC-99EE98CFAD61}" srcOrd="0" destOrd="0" presId="urn:microsoft.com/office/officeart/2005/8/layout/orgChart1"/>
    <dgm:cxn modelId="{FDF08E1B-EEA8-4E7C-BE4E-226DAE6528E0}" type="presParOf" srcId="{0C3155BD-6E3C-4931-82BC-99EE98CFAD61}" destId="{9FBEBE4B-39F7-4C78-A48B-3DCF465FF4F2}" srcOrd="0" destOrd="0" presId="urn:microsoft.com/office/officeart/2005/8/layout/orgChart1"/>
    <dgm:cxn modelId="{04BE0F24-0010-4C01-AEE9-4E4E8A77DFB4}" type="presParOf" srcId="{0C3155BD-6E3C-4931-82BC-99EE98CFAD61}" destId="{EEE3380C-984F-4430-BAEE-2D452998AF6B}" srcOrd="1" destOrd="0" presId="urn:microsoft.com/office/officeart/2005/8/layout/orgChart1"/>
    <dgm:cxn modelId="{FBD089CD-8716-4164-AAE8-3F86C0969EA1}" type="presParOf" srcId="{4392A4E9-A871-41AF-B1A7-A66498AB50EF}" destId="{077AB821-5300-4EA4-A06B-18847DBB34E8}" srcOrd="1" destOrd="0" presId="urn:microsoft.com/office/officeart/2005/8/layout/orgChart1"/>
    <dgm:cxn modelId="{8D532A9D-7AA6-4647-928B-481199E1F540}" type="presParOf" srcId="{4392A4E9-A871-41AF-B1A7-A66498AB50EF}" destId="{5FD375F3-36A6-4A61-AC44-2F0B13706398}" srcOrd="2" destOrd="0" presId="urn:microsoft.com/office/officeart/2005/8/layout/orgChart1"/>
    <dgm:cxn modelId="{453E0D47-0B2F-4BF5-B9C1-62A27D5F6379}" type="presParOf" srcId="{CBECAC91-2BC6-493D-AD95-B2DADEB9FF47}" destId="{CBE60447-168B-4A06-B5E9-F1BB217EEF4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5DB628-7B48-43F3-ACAF-9D6D5130725F}">
      <dsp:nvSpPr>
        <dsp:cNvPr id="0" name=""/>
        <dsp:cNvSpPr/>
      </dsp:nvSpPr>
      <dsp:spPr>
        <a:xfrm>
          <a:off x="1908212" y="1500930"/>
          <a:ext cx="1350073" cy="2343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155"/>
              </a:lnTo>
              <a:lnTo>
                <a:pt x="1350073" y="117155"/>
              </a:lnTo>
              <a:lnTo>
                <a:pt x="1350073" y="2343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5D8A0C-A022-49EE-BA41-DD8F5E8845BF}">
      <dsp:nvSpPr>
        <dsp:cNvPr id="0" name=""/>
        <dsp:cNvSpPr/>
      </dsp:nvSpPr>
      <dsp:spPr>
        <a:xfrm>
          <a:off x="1862492" y="1500930"/>
          <a:ext cx="91440" cy="2343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3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D1E93C-1421-412A-8AEB-595FADEC398E}">
      <dsp:nvSpPr>
        <dsp:cNvPr id="0" name=""/>
        <dsp:cNvSpPr/>
      </dsp:nvSpPr>
      <dsp:spPr>
        <a:xfrm>
          <a:off x="558138" y="1500930"/>
          <a:ext cx="1350073" cy="234310"/>
        </a:xfrm>
        <a:custGeom>
          <a:avLst/>
          <a:gdLst/>
          <a:ahLst/>
          <a:cxnLst/>
          <a:rect l="0" t="0" r="0" b="0"/>
          <a:pathLst>
            <a:path>
              <a:moveTo>
                <a:pt x="1350073" y="0"/>
              </a:moveTo>
              <a:lnTo>
                <a:pt x="1350073" y="117155"/>
              </a:lnTo>
              <a:lnTo>
                <a:pt x="0" y="117155"/>
              </a:lnTo>
              <a:lnTo>
                <a:pt x="0" y="2343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E6DDEE-195E-4948-B4AA-02F063257BEA}">
      <dsp:nvSpPr>
        <dsp:cNvPr id="0" name=""/>
        <dsp:cNvSpPr/>
      </dsp:nvSpPr>
      <dsp:spPr>
        <a:xfrm>
          <a:off x="1431306" y="674981"/>
          <a:ext cx="953810" cy="8259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/>
            <a:t>مدیریت نت</a:t>
          </a:r>
          <a:endParaRPr lang="en-US" sz="1600" kern="1200" dirty="0"/>
        </a:p>
      </dsp:txBody>
      <dsp:txXfrm>
        <a:off x="1431306" y="674981"/>
        <a:ext cx="953810" cy="825949"/>
      </dsp:txXfrm>
    </dsp:sp>
    <dsp:sp modelId="{74E97D34-6076-4C77-BB1C-C5C67645002D}">
      <dsp:nvSpPr>
        <dsp:cNvPr id="0" name=""/>
        <dsp:cNvSpPr/>
      </dsp:nvSpPr>
      <dsp:spPr>
        <a:xfrm>
          <a:off x="256" y="1735241"/>
          <a:ext cx="1115763" cy="55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کارگاه 1</a:t>
          </a:r>
          <a:endParaRPr lang="en-US" sz="2000" kern="1200" dirty="0"/>
        </a:p>
      </dsp:txBody>
      <dsp:txXfrm>
        <a:off x="256" y="1735241"/>
        <a:ext cx="1115763" cy="557881"/>
      </dsp:txXfrm>
    </dsp:sp>
    <dsp:sp modelId="{B4A72F4C-29E4-4556-8D08-956F5873F3B2}">
      <dsp:nvSpPr>
        <dsp:cNvPr id="0" name=""/>
        <dsp:cNvSpPr/>
      </dsp:nvSpPr>
      <dsp:spPr>
        <a:xfrm>
          <a:off x="1350330" y="1735241"/>
          <a:ext cx="1115763" cy="55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/>
            <a:t>کارگاه 2</a:t>
          </a:r>
          <a:endParaRPr lang="en-US" sz="2400" kern="1200" dirty="0"/>
        </a:p>
      </dsp:txBody>
      <dsp:txXfrm>
        <a:off x="1350330" y="1735241"/>
        <a:ext cx="1115763" cy="557881"/>
      </dsp:txXfrm>
    </dsp:sp>
    <dsp:sp modelId="{CA9939D0-6493-4070-8C38-4C776649DF19}">
      <dsp:nvSpPr>
        <dsp:cNvPr id="0" name=""/>
        <dsp:cNvSpPr/>
      </dsp:nvSpPr>
      <dsp:spPr>
        <a:xfrm>
          <a:off x="2700404" y="1735241"/>
          <a:ext cx="1115763" cy="55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/>
            <a:t>کارگاه3</a:t>
          </a:r>
          <a:endParaRPr lang="en-US" sz="2400" kern="1200" dirty="0"/>
        </a:p>
      </dsp:txBody>
      <dsp:txXfrm>
        <a:off x="2700404" y="1735241"/>
        <a:ext cx="1115763" cy="5578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3C0A2E-7C51-4D39-903A-DA875AC7FE8B}">
      <dsp:nvSpPr>
        <dsp:cNvPr id="0" name=""/>
        <dsp:cNvSpPr/>
      </dsp:nvSpPr>
      <dsp:spPr>
        <a:xfrm>
          <a:off x="1728192" y="851861"/>
          <a:ext cx="945748" cy="3282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138"/>
              </a:lnTo>
              <a:lnTo>
                <a:pt x="945748" y="164138"/>
              </a:lnTo>
              <a:lnTo>
                <a:pt x="945748" y="328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ADFFE0-F060-489D-97F3-5996B45F7434}">
      <dsp:nvSpPr>
        <dsp:cNvPr id="0" name=""/>
        <dsp:cNvSpPr/>
      </dsp:nvSpPr>
      <dsp:spPr>
        <a:xfrm>
          <a:off x="782443" y="851861"/>
          <a:ext cx="945748" cy="328276"/>
        </a:xfrm>
        <a:custGeom>
          <a:avLst/>
          <a:gdLst/>
          <a:ahLst/>
          <a:cxnLst/>
          <a:rect l="0" t="0" r="0" b="0"/>
          <a:pathLst>
            <a:path>
              <a:moveTo>
                <a:pt x="945748" y="0"/>
              </a:moveTo>
              <a:lnTo>
                <a:pt x="945748" y="164138"/>
              </a:lnTo>
              <a:lnTo>
                <a:pt x="0" y="164138"/>
              </a:lnTo>
              <a:lnTo>
                <a:pt x="0" y="328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B118E7-FA56-4CD2-8A80-B90E2FDE5A10}">
      <dsp:nvSpPr>
        <dsp:cNvPr id="0" name=""/>
        <dsp:cNvSpPr/>
      </dsp:nvSpPr>
      <dsp:spPr>
        <a:xfrm>
          <a:off x="946581" y="70251"/>
          <a:ext cx="1563220" cy="7816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/>
            <a:t>کارگاه شماره 1</a:t>
          </a:r>
          <a:endParaRPr lang="en-US" sz="1800" kern="1200" dirty="0"/>
        </a:p>
      </dsp:txBody>
      <dsp:txXfrm>
        <a:off x="946581" y="70251"/>
        <a:ext cx="1563220" cy="781610"/>
      </dsp:txXfrm>
    </dsp:sp>
    <dsp:sp modelId="{074EFA05-E047-4F78-932F-FB913A5CA645}">
      <dsp:nvSpPr>
        <dsp:cNvPr id="0" name=""/>
        <dsp:cNvSpPr/>
      </dsp:nvSpPr>
      <dsp:spPr>
        <a:xfrm>
          <a:off x="833" y="1180138"/>
          <a:ext cx="1563220" cy="7816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تولید</a:t>
          </a:r>
          <a:endParaRPr lang="en-US" sz="2000" kern="1200" dirty="0"/>
        </a:p>
      </dsp:txBody>
      <dsp:txXfrm>
        <a:off x="833" y="1180138"/>
        <a:ext cx="1563220" cy="781610"/>
      </dsp:txXfrm>
    </dsp:sp>
    <dsp:sp modelId="{A0E89B0D-B347-42B2-BC5D-E4418EF66303}">
      <dsp:nvSpPr>
        <dsp:cNvPr id="0" name=""/>
        <dsp:cNvSpPr/>
      </dsp:nvSpPr>
      <dsp:spPr>
        <a:xfrm>
          <a:off x="1892330" y="1180138"/>
          <a:ext cx="1563220" cy="7816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نت</a:t>
          </a:r>
          <a:endParaRPr lang="en-US" sz="2000" kern="1200" dirty="0"/>
        </a:p>
      </dsp:txBody>
      <dsp:txXfrm>
        <a:off x="1892330" y="1180138"/>
        <a:ext cx="1563220" cy="7816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A540B0-C0EA-46FC-AFB1-D49B91D62E58}">
      <dsp:nvSpPr>
        <dsp:cNvPr id="0" name=""/>
        <dsp:cNvSpPr/>
      </dsp:nvSpPr>
      <dsp:spPr>
        <a:xfrm>
          <a:off x="4104456" y="1506217"/>
          <a:ext cx="3214635" cy="3719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970"/>
              </a:lnTo>
              <a:lnTo>
                <a:pt x="3214635" y="185970"/>
              </a:lnTo>
              <a:lnTo>
                <a:pt x="3214635" y="3719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27B322-E8C8-4D85-9C63-EAAB76342975}">
      <dsp:nvSpPr>
        <dsp:cNvPr id="0" name=""/>
        <dsp:cNvSpPr/>
      </dsp:nvSpPr>
      <dsp:spPr>
        <a:xfrm>
          <a:off x="4104456" y="1506217"/>
          <a:ext cx="1029586" cy="365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019"/>
              </a:lnTo>
              <a:lnTo>
                <a:pt x="1029586" y="180019"/>
              </a:lnTo>
              <a:lnTo>
                <a:pt x="1029586" y="3659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033E2-902D-48A7-B592-5CD753C8677F}">
      <dsp:nvSpPr>
        <dsp:cNvPr id="0" name=""/>
        <dsp:cNvSpPr/>
      </dsp:nvSpPr>
      <dsp:spPr>
        <a:xfrm>
          <a:off x="3032910" y="1506217"/>
          <a:ext cx="1071545" cy="371941"/>
        </a:xfrm>
        <a:custGeom>
          <a:avLst/>
          <a:gdLst/>
          <a:ahLst/>
          <a:cxnLst/>
          <a:rect l="0" t="0" r="0" b="0"/>
          <a:pathLst>
            <a:path>
              <a:moveTo>
                <a:pt x="1071545" y="0"/>
              </a:moveTo>
              <a:lnTo>
                <a:pt x="1071545" y="185970"/>
              </a:lnTo>
              <a:lnTo>
                <a:pt x="0" y="185970"/>
              </a:lnTo>
              <a:lnTo>
                <a:pt x="0" y="3719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D2F11D-BA68-45C3-81F0-D96E5A5F70AD}">
      <dsp:nvSpPr>
        <dsp:cNvPr id="0" name=""/>
        <dsp:cNvSpPr/>
      </dsp:nvSpPr>
      <dsp:spPr>
        <a:xfrm>
          <a:off x="889820" y="1506217"/>
          <a:ext cx="3214635" cy="371941"/>
        </a:xfrm>
        <a:custGeom>
          <a:avLst/>
          <a:gdLst/>
          <a:ahLst/>
          <a:cxnLst/>
          <a:rect l="0" t="0" r="0" b="0"/>
          <a:pathLst>
            <a:path>
              <a:moveTo>
                <a:pt x="3214635" y="0"/>
              </a:moveTo>
              <a:lnTo>
                <a:pt x="3214635" y="185970"/>
              </a:lnTo>
              <a:lnTo>
                <a:pt x="0" y="185970"/>
              </a:lnTo>
              <a:lnTo>
                <a:pt x="0" y="3719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9A54EE-1473-4F2B-9B48-4253F229B17F}">
      <dsp:nvSpPr>
        <dsp:cNvPr id="0" name=""/>
        <dsp:cNvSpPr/>
      </dsp:nvSpPr>
      <dsp:spPr>
        <a:xfrm>
          <a:off x="3218881" y="620642"/>
          <a:ext cx="1771148" cy="8855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/>
            <a:t>مدیریت نت</a:t>
          </a:r>
          <a:endParaRPr lang="en-US" sz="2800" kern="1200" dirty="0"/>
        </a:p>
      </dsp:txBody>
      <dsp:txXfrm>
        <a:off x="3218881" y="620642"/>
        <a:ext cx="1771148" cy="885574"/>
      </dsp:txXfrm>
    </dsp:sp>
    <dsp:sp modelId="{F3EEA10F-6B81-4C1C-BCF5-BB4249DC075F}">
      <dsp:nvSpPr>
        <dsp:cNvPr id="0" name=""/>
        <dsp:cNvSpPr/>
      </dsp:nvSpPr>
      <dsp:spPr>
        <a:xfrm>
          <a:off x="4246" y="1878158"/>
          <a:ext cx="1771148" cy="8855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/>
            <a:t>بخش انبار قطعات یدکی</a:t>
          </a:r>
          <a:endParaRPr lang="en-US" sz="1800" kern="1200" dirty="0"/>
        </a:p>
      </dsp:txBody>
      <dsp:txXfrm>
        <a:off x="4246" y="1878158"/>
        <a:ext cx="1771148" cy="885574"/>
      </dsp:txXfrm>
    </dsp:sp>
    <dsp:sp modelId="{7BBFE4E4-E210-4FE8-90D4-597172C43D17}">
      <dsp:nvSpPr>
        <dsp:cNvPr id="0" name=""/>
        <dsp:cNvSpPr/>
      </dsp:nvSpPr>
      <dsp:spPr>
        <a:xfrm>
          <a:off x="2147336" y="1878158"/>
          <a:ext cx="1771148" cy="8855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/>
            <a:t>بخش نگهداری وتعمیرات(اجرایی</a:t>
          </a:r>
          <a:r>
            <a:rPr lang="fa-IR" sz="2400" kern="1200" dirty="0" smtClean="0"/>
            <a:t>)</a:t>
          </a:r>
          <a:endParaRPr lang="en-US" sz="2400" kern="1200" dirty="0"/>
        </a:p>
      </dsp:txBody>
      <dsp:txXfrm>
        <a:off x="2147336" y="1878158"/>
        <a:ext cx="1771148" cy="885574"/>
      </dsp:txXfrm>
    </dsp:sp>
    <dsp:sp modelId="{F64BE158-6DB7-427D-862F-DEC8E7C44677}">
      <dsp:nvSpPr>
        <dsp:cNvPr id="0" name=""/>
        <dsp:cNvSpPr/>
      </dsp:nvSpPr>
      <dsp:spPr>
        <a:xfrm>
          <a:off x="4248468" y="1872207"/>
          <a:ext cx="1771148" cy="8855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/>
            <a:t>بخش امور مهندسی </a:t>
          </a:r>
          <a:endParaRPr lang="en-US" sz="1800" kern="1200" dirty="0"/>
        </a:p>
      </dsp:txBody>
      <dsp:txXfrm>
        <a:off x="4248468" y="1872207"/>
        <a:ext cx="1771148" cy="885574"/>
      </dsp:txXfrm>
    </dsp:sp>
    <dsp:sp modelId="{9FBEBE4B-39F7-4C78-A48B-3DCF465FF4F2}">
      <dsp:nvSpPr>
        <dsp:cNvPr id="0" name=""/>
        <dsp:cNvSpPr/>
      </dsp:nvSpPr>
      <dsp:spPr>
        <a:xfrm>
          <a:off x="6433516" y="1878158"/>
          <a:ext cx="1771148" cy="8855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/>
            <a:t>بخش تاسیسات</a:t>
          </a:r>
          <a:endParaRPr lang="en-US" sz="1800" kern="1200" dirty="0"/>
        </a:p>
      </dsp:txBody>
      <dsp:txXfrm>
        <a:off x="6433516" y="1878158"/>
        <a:ext cx="1771148" cy="8855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42D89DA-DFA9-426E-ACE3-35E367AF3C68}" type="datetimeFigureOut">
              <a:rPr lang="fa-IR" smtClean="0"/>
              <a:t>1437/05/20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DAF04EB-8297-4218-925C-2E8E8335DA7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11474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34A76-E1B6-4F23-A81D-8D6A5A263A03}" type="datetime1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6C58-A7C1-4162-AD1D-96C96FD89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64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32CCB-545B-4E0A-8E81-561E9FBFD3B1}" type="datetime1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6C58-A7C1-4162-AD1D-96C96FD89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77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C792-E897-4762-8970-A7A30ED4DAAB}" type="datetime1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6C58-A7C1-4162-AD1D-96C96FD89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59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FF34-65E0-49ED-A3A6-D2E116AB48C1}" type="datetime1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6C58-A7C1-4162-AD1D-96C96FD89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074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9131-E36E-49F4-81CF-B17B73944528}" type="datetime1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6C58-A7C1-4162-AD1D-96C96FD89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024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C3EB-9991-4C71-8FEC-AEE9E8EA595E}" type="datetime1">
              <a:rPr lang="en-US" smtClean="0"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6C58-A7C1-4162-AD1D-96C96FD89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8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CDB85-DE4E-447E-A29B-9950A7F21345}" type="datetime1">
              <a:rPr lang="en-US" smtClean="0"/>
              <a:t>2/28/2016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6C58-A7C1-4162-AD1D-96C96FD89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1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66173-7C11-493C-AC86-A212451A55A9}" type="datetime1">
              <a:rPr lang="en-US" smtClean="0"/>
              <a:t>2/28/2016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6C58-A7C1-4162-AD1D-96C96FD89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89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6E807-DEE0-414A-BE0F-896FD1206A23}" type="datetime1">
              <a:rPr lang="en-US" smtClean="0"/>
              <a:t>2/28/2016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6C58-A7C1-4162-AD1D-96C96FD89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3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4C08-49E0-405E-8F88-0CDB3A409116}" type="datetime1">
              <a:rPr lang="en-US" smtClean="0"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6C58-A7C1-4162-AD1D-96C96FD89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042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A118F-C4B9-4804-ACB8-4D8C1FCDE847}" type="datetime1">
              <a:rPr lang="en-US" smtClean="0"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6C58-A7C1-4162-AD1D-96C96FD89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46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19349-E0AC-4832-866D-111BEB95F604}" type="datetime1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www.jozve.org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96C58-A7C1-4162-AD1D-96C96FD89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/>
          <a:lstStyle/>
          <a:p>
            <a:pPr rtl="1"/>
            <a:r>
              <a:rPr lang="fa-IR" dirty="0" smtClean="0"/>
              <a:t>فصل اول</a:t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>مدیریت فنی</a:t>
            </a:r>
            <a:br>
              <a:rPr lang="fa-IR" dirty="0" smtClean="0"/>
            </a:br>
            <a:r>
              <a:rPr lang="fa-IR" dirty="0" smtClean="0"/>
              <a:t>(حفاظت فنی،تروتکنولوژی)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28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نیازهای برنامه ریزی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r" rtl="1">
              <a:buFont typeface="+mj-lt"/>
              <a:buAutoNum type="arabicParenR"/>
            </a:pPr>
            <a:r>
              <a:rPr lang="fa-IR" sz="2000" dirty="0" smtClean="0"/>
              <a:t>تدوین برنامه های مناسب در جهت حفاظت از دارایی ها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fa-IR" sz="2000" dirty="0" smtClean="0"/>
              <a:t>تامین امکانات لازم برای اعمال برنامه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fa-IR" sz="2000" dirty="0" smtClean="0"/>
              <a:t>تهیه روشهای سیستماتیک برای سوابق از فعالیتهای انجام شده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fa-IR" sz="2000" dirty="0" smtClean="0"/>
              <a:t>ایجاد کانالی برای ارتباطات با دیگر واحدهاوبازنگری در ساستها وخط مشی ها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4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400" dirty="0" smtClean="0"/>
              <a:t>بخشهای اصلی تشکیل دهنده امور مدیریت فنی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r" rtl="1">
              <a:buFont typeface="+mj-lt"/>
              <a:buAutoNum type="arabicParenR"/>
            </a:pPr>
            <a:r>
              <a:rPr lang="fa-IR" sz="2000" dirty="0" smtClean="0"/>
              <a:t>مهندسی نگهداری وتعمیرات </a:t>
            </a:r>
          </a:p>
          <a:p>
            <a:pPr algn="r" rtl="1"/>
            <a:r>
              <a:rPr lang="fa-IR" sz="2000" dirty="0" smtClean="0"/>
              <a:t>تهیه وتدوین طرحها،روشها،دستورالعمل ها،فراهم اوری اطلاعات فنی برای بخشهای مدیریتی ودیگر بخشها</a:t>
            </a:r>
          </a:p>
          <a:p>
            <a:pPr marL="0" indent="0" algn="r" rtl="1">
              <a:buNone/>
            </a:pPr>
            <a:r>
              <a:rPr lang="fa-IR" sz="2000" dirty="0" smtClean="0"/>
              <a:t>2) امور اجرایی تعمیرات(نت)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sz="2000" dirty="0" smtClean="0"/>
              <a:t>اعمال فعالیتها لازم برروی دستگاهها به منظور نگهداری وحفاظت فنی از انهابراساس سیاستها </a:t>
            </a:r>
          </a:p>
          <a:p>
            <a:pPr marL="0" indent="0" algn="r" rtl="1">
              <a:buNone/>
            </a:pPr>
            <a:r>
              <a:rPr lang="fa-IR" sz="2000" dirty="0" smtClean="0"/>
              <a:t>3) انبار قطعات یدکی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sz="2000" dirty="0" smtClean="0"/>
              <a:t>سفارش ،ذخیره وصدور قطعات یدکی ولوازم مصرفی نگهداری وتعمیرات براساس سیاستها</a:t>
            </a:r>
          </a:p>
          <a:p>
            <a:pPr algn="r" rtl="1"/>
            <a:endParaRPr lang="fa-IR" sz="2000" dirty="0" smtClean="0"/>
          </a:p>
          <a:p>
            <a:pPr algn="r" rtl="1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416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2400" dirty="0" smtClean="0"/>
              <a:t>فعالیتهای بخش امور اجرایی نگهداری وتعمیرات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640960" cy="4525963"/>
          </a:xfrm>
        </p:spPr>
        <p:txBody>
          <a:bodyPr>
            <a:normAutofit/>
          </a:bodyPr>
          <a:lstStyle/>
          <a:p>
            <a:pPr marL="514350" indent="-514350" algn="r" rtl="1">
              <a:buFont typeface="+mj-lt"/>
              <a:buAutoNum type="arabicParenR"/>
            </a:pPr>
            <a:r>
              <a:rPr lang="fa-IR" sz="2000" dirty="0" smtClean="0"/>
              <a:t>جلوگیری از خرابیها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fa-IR" sz="2000" dirty="0" smtClean="0"/>
              <a:t>تعمیر خرابیها ی اضطراری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fa-IR" sz="2000" dirty="0" smtClean="0"/>
              <a:t>تصحیح طرح تجهیزات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fa-IR" sz="2000" dirty="0" smtClean="0"/>
              <a:t>توجه به بهره برداری صحیح از تجهیزات ضمن تبادل نظر با دیگر بخشهای تولید وبهره برداران 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28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2800" dirty="0" smtClean="0"/>
              <a:t>عوامل موثر در تعیین میزان اعمال تعمیرات پیشگیری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000" dirty="0" smtClean="0"/>
              <a:t>قابلیت اطمینان</a:t>
            </a:r>
          </a:p>
          <a:p>
            <a:pPr marL="0" indent="0" algn="r" rtl="1">
              <a:buNone/>
            </a:pPr>
            <a:r>
              <a:rPr lang="fa-IR" sz="2000" dirty="0" smtClean="0"/>
              <a:t>قابلیت اطمینان یک عنصر عبارت است از احتمال کارکرد صحیح عنصر برای مدتی معین واز پیش تعیین شده ودر کیفیت معین واز پیش تعیین شده</a:t>
            </a:r>
          </a:p>
          <a:p>
            <a:pPr algn="r" rtl="1"/>
            <a:r>
              <a:rPr lang="fa-IR" sz="2000" dirty="0" smtClean="0"/>
              <a:t>تعمیر پذیری</a:t>
            </a:r>
          </a:p>
          <a:p>
            <a:pPr marL="0" indent="0" algn="r" rtl="1">
              <a:buNone/>
            </a:pPr>
            <a:r>
              <a:rPr lang="fa-IR" sz="2000" dirty="0" smtClean="0"/>
              <a:t>تعمیر پذیری عبارت است از میزان پذیرش سیستم جهت اعمال امور تعمیراتی برای باز گردانیدن ان به شرایط مشخص وتعیین شده</a:t>
            </a:r>
          </a:p>
          <a:p>
            <a:pPr algn="r" rtl="1"/>
            <a:r>
              <a:rPr lang="fa-IR" sz="2000" dirty="0" smtClean="0"/>
              <a:t>هزینه ها شامل: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fa-IR" sz="2000" dirty="0" smtClean="0"/>
              <a:t>هزینه خسارات ایمنی 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fa-IR" sz="2000" dirty="0" smtClean="0"/>
              <a:t>هزینه نیروی انسانی برای تعمیرات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fa-IR" sz="2000" dirty="0" smtClean="0"/>
              <a:t>هزینه تامین قطعات یدکی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fa-IR" sz="2000" dirty="0" smtClean="0"/>
              <a:t>هزینه پنهان از کار افتادگی ماشین الات خاصه در تولید پیوسته وانبوه</a:t>
            </a:r>
          </a:p>
          <a:p>
            <a:pPr marL="0" indent="0" algn="r" rtl="1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34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2400" dirty="0" smtClean="0"/>
              <a:t>هزینه های موردنظر وروند تغییرات انها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000" dirty="0" smtClean="0"/>
              <a:t>هزینه های مستقیم نظیر:</a:t>
            </a:r>
          </a:p>
          <a:p>
            <a:pPr marL="0" indent="0" algn="r" rtl="1">
              <a:buNone/>
            </a:pPr>
            <a:r>
              <a:rPr lang="fa-IR" sz="2000" dirty="0" smtClean="0"/>
              <a:t>هزینه ساعت کارکردنیروی انسانی،مواد وقطعات یدکی مورد نیاز</a:t>
            </a:r>
          </a:p>
          <a:p>
            <a:pPr algn="r" rtl="1"/>
            <a:r>
              <a:rPr lang="fa-IR" sz="2000" dirty="0" smtClean="0"/>
              <a:t>هزینه های غیر مستقیم نظیر:</a:t>
            </a:r>
          </a:p>
          <a:p>
            <a:pPr marL="0" indent="0" algn="r" rtl="1">
              <a:buNone/>
            </a:pPr>
            <a:r>
              <a:rPr lang="fa-IR" sz="2000" dirty="0" smtClean="0"/>
              <a:t>توقف تولید ،خسارات ایمنی،افت اعتبار شرکت نزد مشتریان، هزینه ضایع شدن مواد اولیه وافت اعتبارمدیریت نزد کارکنان</a:t>
            </a:r>
          </a:p>
          <a:p>
            <a:pPr algn="r" rtl="1"/>
            <a:endParaRPr lang="fa-IR" sz="2000" dirty="0" smtClean="0"/>
          </a:p>
          <a:p>
            <a:pPr algn="r" rtl="1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83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/>
          <a:lstStyle/>
          <a:p>
            <a:r>
              <a:rPr lang="fa-IR" dirty="0" smtClean="0"/>
              <a:t>فصل چهارم</a:t>
            </a:r>
            <a:br>
              <a:rPr lang="fa-IR" dirty="0" smtClean="0"/>
            </a:br>
            <a:r>
              <a:rPr lang="fa-IR" dirty="0" smtClean="0"/>
              <a:t>مراحل سازماندهی  امور نگهداری وتعمیرات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80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400" dirty="0" smtClean="0"/>
              <a:t>تفسیم بندی کارخانه ها از نظر روشهای تولید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Font typeface="+mj-lt"/>
              <a:buAutoNum type="arabicParenR"/>
            </a:pPr>
            <a:r>
              <a:rPr lang="fa-IR" dirty="0" smtClean="0"/>
              <a:t>سیستمهای تولید پیوسته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fa-IR" dirty="0" smtClean="0"/>
              <a:t>سیستم های تولید انبوه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fa-IR" dirty="0" smtClean="0"/>
              <a:t>سیستم تولید دسته ای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fa-IR" dirty="0" smtClean="0"/>
              <a:t>سیستم های تولید سفارشی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21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400" dirty="0" smtClean="0"/>
              <a:t>شناسایی محیط کار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Font typeface="+mj-lt"/>
              <a:buAutoNum type="arabicParenR"/>
            </a:pPr>
            <a:r>
              <a:rPr lang="fa-IR" dirty="0" smtClean="0"/>
              <a:t>موقعیت وشرایط صنعتی محیط اطراف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fa-IR" dirty="0" smtClean="0"/>
              <a:t>شرایط اقلیمی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fa-IR" sz="2400" dirty="0" smtClean="0"/>
              <a:t>وضعیت دریافت تاسیسات ضروری نظیراب،برق،سوخت و......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58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400" dirty="0" smtClean="0"/>
              <a:t>تهیه شناسنامه برای دستگاه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r" rtl="1">
              <a:buFont typeface="+mj-lt"/>
              <a:buAutoNum type="arabicParenR"/>
            </a:pPr>
            <a:r>
              <a:rPr lang="fa-IR" sz="2400" dirty="0" smtClean="0"/>
              <a:t>تهیه لیست دستگاهها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fa-IR" sz="2400" dirty="0" smtClean="0"/>
              <a:t>کد گذاری دستگاهها وتجهیزات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fa-IR" sz="2400" dirty="0" smtClean="0"/>
              <a:t>تهیه پرونده دستگاهها 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fa-IR" sz="2400" dirty="0" smtClean="0"/>
              <a:t>تهیه کارت دستگاه شامل اطلاعات:</a:t>
            </a:r>
          </a:p>
          <a:p>
            <a:pPr algn="r" rtl="1"/>
            <a:r>
              <a:rPr lang="fa-IR" sz="2000" dirty="0" smtClean="0"/>
              <a:t>کد دستگاه</a:t>
            </a:r>
          </a:p>
          <a:p>
            <a:pPr algn="r" rtl="1"/>
            <a:r>
              <a:rPr lang="fa-IR" sz="2000" dirty="0" smtClean="0"/>
              <a:t>مشخصات فنی شامل:قدرت،سرعت،مدل،ابعاد فیزیکی،وزن</a:t>
            </a:r>
          </a:p>
          <a:p>
            <a:pPr algn="r" rtl="1"/>
            <a:r>
              <a:rPr lang="fa-IR" sz="2000" dirty="0" smtClean="0"/>
              <a:t>محل نصب یا بهره برداری</a:t>
            </a:r>
          </a:p>
          <a:p>
            <a:pPr algn="r" rtl="1"/>
            <a:r>
              <a:rPr lang="fa-IR" sz="2000" dirty="0" smtClean="0"/>
              <a:t>اططلاعات مالی</a:t>
            </a:r>
          </a:p>
          <a:p>
            <a:pPr algn="r" rtl="1"/>
            <a:r>
              <a:rPr lang="fa-IR" sz="2000" dirty="0" smtClean="0"/>
              <a:t>محل وشماره کاتا لوگها،نقشه ها ودستورالعمل های فنی</a:t>
            </a:r>
          </a:p>
          <a:p>
            <a:pPr algn="r" rtl="1"/>
            <a:r>
              <a:rPr lang="fa-IR" sz="2000" dirty="0" smtClean="0"/>
              <a:t>قطعات اصلی دستگاه</a:t>
            </a:r>
          </a:p>
          <a:p>
            <a:pPr algn="r" rtl="1"/>
            <a:r>
              <a:rPr lang="fa-IR" sz="2000" dirty="0" smtClean="0"/>
              <a:t>انواع تاسیسات لازم</a:t>
            </a:r>
          </a:p>
          <a:p>
            <a:pPr algn="r" rtl="1"/>
            <a:r>
              <a:rPr lang="fa-IR" sz="2000" dirty="0" smtClean="0"/>
              <a:t>نام وادرس سازنده،فروشنده،نمایندگی فروش قطعات یدکی ومل سرویسهای پس از فروش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35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کد گذاری دستگاهها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000" dirty="0" smtClean="0"/>
              <a:t>هدف: امکانات جمع اوری وطبقه بندی امار واطلاعات فنی،مالی،هزینه ها،کنترل کارایی امور فنی  </a:t>
            </a:r>
          </a:p>
          <a:p>
            <a:pPr algn="r" rtl="1"/>
            <a:r>
              <a:rPr lang="fa-IR" sz="2000" dirty="0" smtClean="0"/>
              <a:t>طبقه بندی داراییها براساس دسته بندی های زیر:</a:t>
            </a:r>
          </a:p>
          <a:p>
            <a:pPr algn="r" rtl="1"/>
            <a:r>
              <a:rPr lang="fa-IR" sz="2000" dirty="0" smtClean="0"/>
              <a:t>ماشینهای تولید،ماشنهای پشتیبانی ،ماشینهای ازمایشگاهی،وسایل انتقال مواد،شبکه های تاسیسات،سیستمهای تهویه مطبوع،ساختمانها ،ماشینهای دفتری،وسایل رفاهی وخدماتی</a:t>
            </a:r>
          </a:p>
          <a:p>
            <a:pPr algn="r" rtl="1"/>
            <a:r>
              <a:rPr lang="fa-IR" sz="2000" dirty="0" smtClean="0"/>
              <a:t>در کد گذاری توسعه اینده ،محل ،شماره ماشین،مدلو سری ماشین و... لحاظ می شود</a:t>
            </a:r>
          </a:p>
          <a:p>
            <a:pPr algn="r" rtl="1"/>
            <a:r>
              <a:rPr lang="fa-IR" sz="2000" dirty="0" smtClean="0"/>
              <a:t>در صورت زیادبودن دستگاهها از عدد وحرف استفاده شود</a:t>
            </a:r>
          </a:p>
          <a:p>
            <a:pPr algn="r" rtl="1"/>
            <a:r>
              <a:rPr lang="fa-IR" sz="2000" dirty="0" smtClean="0"/>
              <a:t>کد گذاری در شرکتها با یکدیگر متفاوت می باشد</a:t>
            </a:r>
          </a:p>
          <a:p>
            <a:pPr algn="r" rtl="1"/>
            <a:r>
              <a:rPr lang="fa-IR" sz="2000" dirty="0" smtClean="0"/>
              <a:t>کدگذاری در همه واحدهای شرکت یکسان می باشد</a:t>
            </a:r>
          </a:p>
          <a:p>
            <a:pPr algn="r" rtl="1"/>
            <a:r>
              <a:rPr lang="fa-IR" sz="2000" dirty="0" smtClean="0"/>
              <a:t>کد برروی قطعات نصب میشود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65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تعریف سیستم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fa-IR" sz="2000" dirty="0" smtClean="0"/>
              <a:t>سیستم ،مجموعه ای از عناصر که برای انجام ماموریت ویا رسیدن به هدف خاصی با کمیت وکیفیت معلوم،طراحی وساخته شده وبا ترتیب معینی با یکدیگر ترکیب شده اند.مانند:</a:t>
            </a:r>
          </a:p>
          <a:p>
            <a:pPr algn="r" rtl="1"/>
            <a:r>
              <a:rPr lang="fa-IR" sz="2000" dirty="0" smtClean="0"/>
              <a:t>یک شرکت هواپیمایی</a:t>
            </a:r>
          </a:p>
          <a:p>
            <a:pPr algn="r" rtl="1"/>
            <a:r>
              <a:rPr lang="fa-IR" sz="2000" dirty="0" smtClean="0"/>
              <a:t>یک کارخانه </a:t>
            </a:r>
          </a:p>
          <a:p>
            <a:pPr algn="r" rtl="1"/>
            <a:r>
              <a:rPr lang="fa-IR" sz="2000" dirty="0" smtClean="0"/>
              <a:t>یک ماشین</a:t>
            </a:r>
          </a:p>
          <a:p>
            <a:pPr algn="r" rtl="1"/>
            <a:r>
              <a:rPr lang="fa-IR" sz="2000" dirty="0" smtClean="0"/>
              <a:t>یک ساعت و.......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2000" dirty="0" smtClean="0"/>
              <a:t>عناصر تشکیل دهنده سیستم: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fa-IR" sz="2000" dirty="0" smtClean="0"/>
              <a:t>هسته اصلی(عناصر اجرا کننده ماموریت)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fa-IR" sz="2000" dirty="0" smtClean="0"/>
              <a:t>عوامل وامکانات پشتیبانی(قطعات یدکی،اسناد ومدارک ،نقشه ها ،پرسنل و....)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sz="2000" dirty="0" smtClean="0"/>
              <a:t>این دوعامل بدون یکدیگر نمی توانند فعالیت نمایندودر هر طراحی سیستمی باید درنظرداشت.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102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/>
          </a:bodyPr>
          <a:lstStyle/>
          <a:p>
            <a:r>
              <a:rPr lang="fa-IR" sz="3200" dirty="0" smtClean="0"/>
              <a:t>فصل پنجم</a:t>
            </a:r>
            <a:br>
              <a:rPr lang="fa-IR" sz="3200" dirty="0" smtClean="0"/>
            </a:br>
            <a:r>
              <a:rPr lang="fa-IR" sz="3200" dirty="0" smtClean="0"/>
              <a:t>سطح تمرکز سرویسهای فنی</a:t>
            </a:r>
            <a:endParaRPr lang="en-US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7811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انواع سازمانهای نت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 smtClean="0"/>
              <a:t>سازمان نت متمرکز</a:t>
            </a:r>
          </a:p>
          <a:p>
            <a:pPr algn="r" rtl="1"/>
            <a:r>
              <a:rPr lang="fa-IR" sz="2400" dirty="0" smtClean="0"/>
              <a:t>سازمان نت غیر متمرکز</a:t>
            </a:r>
            <a:endParaRPr lang="en-US" sz="24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88635821"/>
              </p:ext>
            </p:extLst>
          </p:nvPr>
        </p:nvGraphicFramePr>
        <p:xfrm>
          <a:off x="395536" y="2564904"/>
          <a:ext cx="3816424" cy="2968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55858976"/>
              </p:ext>
            </p:extLst>
          </p:nvPr>
        </p:nvGraphicFramePr>
        <p:xfrm>
          <a:off x="4932040" y="3284984"/>
          <a:ext cx="3456384" cy="20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1997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مزایا ومعایب انواع سیستمها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fa-IR" sz="2000" dirty="0" smtClean="0"/>
              <a:t>بالا بردن سرعت انتقال</a:t>
            </a:r>
          </a:p>
          <a:p>
            <a:pPr algn="r" rtl="1"/>
            <a:r>
              <a:rPr lang="fa-IR" sz="2000" dirty="0" smtClean="0"/>
              <a:t>بالا رفتن سرعت یادگیری</a:t>
            </a:r>
          </a:p>
          <a:p>
            <a:pPr algn="r" rtl="1"/>
            <a:r>
              <a:rPr lang="fa-IR" sz="2000" dirty="0" smtClean="0"/>
              <a:t>اشنایی کارکنان با روشهای تولید خاص</a:t>
            </a:r>
          </a:p>
          <a:p>
            <a:pPr algn="r" rtl="1"/>
            <a:r>
              <a:rPr lang="fa-IR" sz="2000" dirty="0" smtClean="0"/>
              <a:t>همکاری نزدیک وروابط انسانی با واحد</a:t>
            </a:r>
          </a:p>
          <a:p>
            <a:pPr marL="0" indent="0" algn="r" rtl="1">
              <a:buNone/>
            </a:pPr>
            <a:r>
              <a:rPr lang="fa-IR" sz="2000" dirty="0" smtClean="0"/>
              <a:t>معایب: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sz="2000" dirty="0" smtClean="0"/>
              <a:t>بالا بردان هزینه بالاسری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sz="2000" dirty="0" smtClean="0"/>
              <a:t>بالارفتن حجم وهزینه قطعات 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sz="2000" dirty="0" smtClean="0"/>
              <a:t>یکنواختی کار کارگران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sz="2000" dirty="0" smtClean="0"/>
              <a:t>عدم اشنایی کارکنان با سایر تخصصها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sz="2000" dirty="0" smtClean="0"/>
              <a:t>عدم امکانات اموزشی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sz="2000" dirty="0" smtClean="0"/>
              <a:t>عدم امکان مطالعه وبررسی بازده گروههای نگهداری وتعمیرات ومقایسه وضعیت ماشین الات وتجهیزات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sz="2000" dirty="0" smtClean="0"/>
              <a:t>پایین بودن میزان استفاده از کارکنان واحدهای نت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sz="2000" dirty="0" smtClean="0"/>
              <a:t>عدم امکان استاندارد کردن قطعات یدکی</a:t>
            </a:r>
          </a:p>
          <a:p>
            <a:pPr algn="r" rtl="1">
              <a:buFont typeface="Wingdings" pitchFamily="2" charset="2"/>
              <a:buChar char="§"/>
            </a:pPr>
            <a:endParaRPr lang="fa-IR" sz="2000" dirty="0" smtClean="0"/>
          </a:p>
          <a:p>
            <a:pPr algn="r" rtl="1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253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800" dirty="0" smtClean="0"/>
              <a:t>دیدگاههای موجود در مورد استفاده از سیستم ها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000" dirty="0" smtClean="0"/>
              <a:t>از سالهای گذشته دیدگاه  به سمت گذر از سیستم متمرکز به نیمه متمرکز ودر سالهای اخیر به سیستم متمرکز بوده است.</a:t>
            </a:r>
          </a:p>
          <a:p>
            <a:pPr algn="r" rtl="1"/>
            <a:r>
              <a:rPr lang="fa-IR" sz="2000" dirty="0" smtClean="0"/>
              <a:t>اهم دلایل استفاده از سیستم غیر متمرکز:</a:t>
            </a:r>
          </a:p>
          <a:p>
            <a:pPr algn="r" rtl="1"/>
            <a:r>
              <a:rPr lang="fa-IR" sz="2000" dirty="0" smtClean="0"/>
              <a:t>وسعت کارخانه</a:t>
            </a:r>
          </a:p>
          <a:p>
            <a:pPr algn="r" rtl="1"/>
            <a:r>
              <a:rPr lang="fa-IR" sz="2000" dirty="0" smtClean="0"/>
              <a:t>عدم وجوهاشتراک در نوع خدمات فنی </a:t>
            </a:r>
          </a:p>
          <a:p>
            <a:pPr algn="r" rtl="1"/>
            <a:r>
              <a:rPr lang="fa-IR" sz="2000" dirty="0" smtClean="0"/>
              <a:t>عوامل مسدود کننده کارگاهها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916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800" dirty="0" smtClean="0"/>
              <a:t>ارزیابی مقایسه ای میزان تمرکز یا عدم تمرکز امورنت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 smtClean="0"/>
              <a:t>با استفاده از پارامترهای تاثیر گذار وامتیاز دهی انها </a:t>
            </a:r>
          </a:p>
          <a:p>
            <a:pPr algn="r" rtl="1"/>
            <a:r>
              <a:rPr lang="fa-IR" sz="2400" dirty="0" smtClean="0"/>
              <a:t>اغلب صنایع تمایل به استفاده از صنایع متمرکز دارند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667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400" dirty="0" smtClean="0"/>
              <a:t>اصول یک سیستم نیمه متمرکز نت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000" dirty="0" smtClean="0"/>
              <a:t>در این سیستم افراد نت در هر کارگاه وجود دارند</a:t>
            </a:r>
          </a:p>
          <a:p>
            <a:pPr algn="r" rtl="1"/>
            <a:r>
              <a:rPr lang="fa-IR" sz="2000" dirty="0" smtClean="0"/>
              <a:t>با دستور مدیریت تولید تعمیرات انجام میشود.</a:t>
            </a:r>
          </a:p>
          <a:p>
            <a:pPr algn="r" rtl="1"/>
            <a:r>
              <a:rPr lang="fa-IR" sz="2000" dirty="0" smtClean="0"/>
              <a:t>خط مشی کلی،حقوق،نقل وانتقال،ارتقا و... تو.سط نت مرکزی است</a:t>
            </a:r>
          </a:p>
          <a:p>
            <a:pPr algn="r" rtl="1"/>
            <a:r>
              <a:rPr lang="fa-IR" sz="2000" dirty="0" smtClean="0"/>
              <a:t>امار واطلاعات به نت مرکزی ارسال می شود</a:t>
            </a:r>
          </a:p>
          <a:p>
            <a:pPr algn="r" rtl="1"/>
            <a:r>
              <a:rPr lang="fa-IR" sz="2000" dirty="0" smtClean="0"/>
              <a:t>یک کارگاه مجهز نت مرکزی وجود دارد</a:t>
            </a:r>
          </a:p>
          <a:p>
            <a:pPr algn="r" rtl="1"/>
            <a:r>
              <a:rPr lang="fa-IR" sz="2000" dirty="0" smtClean="0"/>
              <a:t>کارگاه نت مرکزی به تعمیران خودروها،تعمیرات حساسنظیر ابزار دقیق،تراشکاری وجوشکاریو.... می پردازد.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948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400" dirty="0" smtClean="0"/>
              <a:t>تجزیه وتحلیل کیفی ساختار نیمه متمرکز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 smtClean="0"/>
              <a:t>خدمات ابزار دقیق</a:t>
            </a:r>
          </a:p>
          <a:p>
            <a:pPr algn="r" rtl="1"/>
            <a:r>
              <a:rPr lang="fa-IR" sz="2400" dirty="0" smtClean="0"/>
              <a:t>خدمات مکانیکی والکتریکی</a:t>
            </a:r>
          </a:p>
          <a:p>
            <a:pPr algn="r" rtl="1"/>
            <a:r>
              <a:rPr lang="fa-IR" sz="2400" dirty="0" smtClean="0"/>
              <a:t>خدمات مدیریتی نت</a:t>
            </a:r>
          </a:p>
          <a:p>
            <a:pPr algn="r" rtl="1"/>
            <a:r>
              <a:rPr lang="fa-IR" sz="2400" dirty="0" smtClean="0"/>
              <a:t>امور برنامه ریزی</a:t>
            </a:r>
          </a:p>
          <a:p>
            <a:pPr algn="r" rtl="1"/>
            <a:r>
              <a:rPr lang="fa-IR" sz="2400" dirty="0" smtClean="0"/>
              <a:t>ارتباط نت با بخش تولید</a:t>
            </a:r>
          </a:p>
          <a:p>
            <a:pPr algn="r" rtl="1"/>
            <a:r>
              <a:rPr lang="fa-IR" sz="2400" dirty="0" smtClean="0"/>
              <a:t>تمرکز اطلاعات</a:t>
            </a:r>
          </a:p>
          <a:p>
            <a:pPr algn="r" rtl="1"/>
            <a:r>
              <a:rPr lang="fa-IR" sz="2400" dirty="0" smtClean="0"/>
              <a:t>کاربرد منابع انسانی وابزار</a:t>
            </a:r>
          </a:p>
          <a:p>
            <a:pPr algn="r" rtl="1"/>
            <a:r>
              <a:rPr lang="fa-IR" sz="2400" dirty="0" smtClean="0"/>
              <a:t>بررسی ها نشان داده است بهره وری از نیروی انسانی در نت نیمه متمرکز 20%بوده است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133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/>
          <a:lstStyle/>
          <a:p>
            <a:r>
              <a:rPr lang="fa-IR" dirty="0" smtClean="0"/>
              <a:t>فصل هفتم</a:t>
            </a:r>
            <a:br>
              <a:rPr lang="fa-IR" dirty="0" smtClean="0"/>
            </a:br>
            <a:r>
              <a:rPr lang="fa-IR" dirty="0" smtClean="0"/>
              <a:t>تشکیلات سازمانی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735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400" dirty="0" smtClean="0"/>
              <a:t>نمودارهای سازمانی پیشنهادی برای امور مدیریت فنی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0587266"/>
              </p:ext>
            </p:extLst>
          </p:nvPr>
        </p:nvGraphicFramePr>
        <p:xfrm>
          <a:off x="467544" y="1916832"/>
          <a:ext cx="8208912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022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400" dirty="0" smtClean="0"/>
              <a:t>ویژگیهای اخلاقی ضروری کارکنان نت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000" dirty="0" smtClean="0"/>
              <a:t>وظیفه شناسی</a:t>
            </a:r>
          </a:p>
          <a:p>
            <a:pPr algn="r" rtl="1"/>
            <a:r>
              <a:rPr lang="fa-IR" sz="2000" dirty="0" smtClean="0"/>
              <a:t>احساس مسئولیت</a:t>
            </a:r>
          </a:p>
          <a:p>
            <a:pPr algn="r" rtl="1"/>
            <a:r>
              <a:rPr lang="fa-IR" sz="2000" dirty="0" smtClean="0"/>
              <a:t>قدرت واستعداد یادگیری وتجزیه وتحلیل وبررسی</a:t>
            </a:r>
          </a:p>
          <a:p>
            <a:pPr algn="r" rtl="1"/>
            <a:r>
              <a:rPr lang="fa-IR" sz="2000" dirty="0" smtClean="0"/>
              <a:t>برقراری ارتباط صحیح وانتقال اطلاعات به صورت جامع وقابل فهم </a:t>
            </a:r>
          </a:p>
          <a:p>
            <a:pPr algn="r" rtl="1"/>
            <a:r>
              <a:rPr lang="fa-IR" sz="2000" dirty="0" smtClean="0"/>
              <a:t>کارایی وتوانایی در انتقال دقیق مطالب ودستورهای کار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30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dirty="0" smtClean="0"/>
              <a:t>تروتکنولوژی</a:t>
            </a:r>
            <a:r>
              <a:rPr lang="en-US" sz="2800" dirty="0" smtClean="0"/>
              <a:t>(Terotechnology)</a:t>
            </a:r>
            <a:r>
              <a:rPr lang="fa-IR" sz="2800" dirty="0" smtClean="0"/>
              <a:t>یا مدیریت فنی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000" dirty="0" smtClean="0"/>
              <a:t>تروتکنولوژی مجموعه فعالیتها در جهت پاسخگویی به دواصل مهم: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fa-IR" sz="2000" dirty="0" smtClean="0"/>
              <a:t>عمر اقتصادی تجهیزات وهزینه پایین نگهداری وتعمیرات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fa-IR" sz="2000" dirty="0" smtClean="0"/>
              <a:t>خرابی کمتر تجهیزات در دوره بهره برداری وسرعت فرسودگی اقتصادی</a:t>
            </a:r>
          </a:p>
          <a:p>
            <a:pPr marL="0" indent="0" algn="r" rtl="1">
              <a:buNone/>
            </a:pPr>
            <a:r>
              <a:rPr lang="fa-IR" sz="2000" dirty="0" smtClean="0"/>
              <a:t>ردیف دوم به عنوان نت مطرح است</a:t>
            </a:r>
          </a:p>
          <a:p>
            <a:pPr marL="0" indent="0" algn="r" rtl="1">
              <a:buNone/>
            </a:pPr>
            <a:r>
              <a:rPr lang="fa-IR" sz="2000" dirty="0" smtClean="0"/>
              <a:t>فعالیتهای تروتکنولوژی در مراحل طراحی،ساخت،نصب وراه اندازی وبهره برداری در سیستمهای صنعتی مورد ملاحظه می باشد.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545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 smtClean="0"/>
              <a:t>فاکتورهای انسانی (</a:t>
            </a:r>
            <a:r>
              <a:rPr lang="fa-IR" sz="2400" dirty="0"/>
              <a:t>ماندگاری نیروی انسانی </a:t>
            </a:r>
            <a:r>
              <a:rPr lang="fa-IR" sz="2400" dirty="0" smtClean="0"/>
              <a:t>نت)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sz="2000" dirty="0" smtClean="0"/>
              <a:t>احساس امنیت </a:t>
            </a:r>
          </a:p>
          <a:p>
            <a:pPr algn="r" rtl="1"/>
            <a:r>
              <a:rPr lang="fa-IR" sz="2000" dirty="0" smtClean="0"/>
              <a:t>امکان برخورداری از اموزش</a:t>
            </a:r>
          </a:p>
          <a:p>
            <a:pPr algn="r" rtl="1"/>
            <a:r>
              <a:rPr lang="fa-IR" sz="2000" dirty="0" smtClean="0"/>
              <a:t>احساس برتری نسبت به کارگران تولید</a:t>
            </a:r>
          </a:p>
          <a:p>
            <a:pPr algn="r" rtl="1"/>
            <a:r>
              <a:rPr lang="fa-IR" sz="2000" dirty="0" smtClean="0"/>
              <a:t>ازادی عمل بیشتر </a:t>
            </a:r>
          </a:p>
          <a:p>
            <a:pPr algn="r" rtl="1"/>
            <a:r>
              <a:rPr lang="fa-IR" sz="2000" dirty="0" smtClean="0"/>
              <a:t>محیط سالمتر از نظر فیزیکی</a:t>
            </a:r>
          </a:p>
          <a:p>
            <a:pPr algn="r" rtl="1"/>
            <a:r>
              <a:rPr lang="fa-IR" sz="2000" dirty="0" smtClean="0"/>
              <a:t>تمایل مسئولین به انجام نت در ایام تعطیل</a:t>
            </a:r>
          </a:p>
          <a:p>
            <a:pPr algn="r" rtl="1"/>
            <a:r>
              <a:rPr lang="fa-IR" sz="2000" dirty="0" smtClean="0"/>
              <a:t>حالت اماده بکار کارکنان نت</a:t>
            </a:r>
          </a:p>
          <a:p>
            <a:pPr algn="r" rtl="1"/>
            <a:r>
              <a:rPr lang="fa-IR" sz="2000" dirty="0" smtClean="0"/>
              <a:t>شرایط حقوق ودستمزد</a:t>
            </a:r>
          </a:p>
          <a:p>
            <a:pPr algn="r" rtl="1"/>
            <a:r>
              <a:rPr lang="fa-IR" sz="2000" dirty="0" smtClean="0"/>
              <a:t>عدم وجود امکانات فنی وپشتیبانی</a:t>
            </a:r>
          </a:p>
          <a:p>
            <a:pPr algn="r" rtl="1"/>
            <a:r>
              <a:rPr lang="fa-IR" sz="2000" dirty="0" smtClean="0"/>
              <a:t>عدم دقت اپراتورهای تولید در استفاده صحیح از ماشین الات</a:t>
            </a:r>
          </a:p>
          <a:p>
            <a:pPr algn="r" rtl="1"/>
            <a:r>
              <a:rPr lang="fa-IR" sz="2000" dirty="0" smtClean="0"/>
              <a:t>احتیاج سایر صنایع به تخصص کارکنان نت</a:t>
            </a:r>
          </a:p>
          <a:p>
            <a:pPr algn="r" rtl="1"/>
            <a:r>
              <a:rPr lang="fa-IR" sz="2000" dirty="0" smtClean="0"/>
              <a:t>تحتمال خطرات جانی</a:t>
            </a:r>
          </a:p>
          <a:p>
            <a:pPr algn="r" rtl="1"/>
            <a:r>
              <a:rPr lang="fa-IR" sz="2000" dirty="0" smtClean="0"/>
              <a:t>داشتن مسئولیت بیشتر 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1583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2400" dirty="0" smtClean="0"/>
              <a:t>خروج کارکنان نت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 smtClean="0"/>
              <a:t>میزان استعفای کارکنان نت حدود 25% در ایران می باشد</a:t>
            </a:r>
          </a:p>
          <a:p>
            <a:pPr algn="r" rtl="1"/>
            <a:r>
              <a:rPr lang="fa-IR" sz="2400" dirty="0" smtClean="0"/>
              <a:t>هزینه های حاصل از استعفای کارکنان نت:</a:t>
            </a:r>
          </a:p>
          <a:p>
            <a:pPr algn="r" rtl="1"/>
            <a:r>
              <a:rPr lang="fa-IR" sz="2400" dirty="0" smtClean="0"/>
              <a:t>هزینه اداری</a:t>
            </a:r>
          </a:p>
          <a:p>
            <a:pPr algn="r" rtl="1"/>
            <a:r>
              <a:rPr lang="fa-IR" sz="2400" dirty="0" smtClean="0"/>
              <a:t>هزینه اگهی استخدام</a:t>
            </a:r>
          </a:p>
          <a:p>
            <a:pPr algn="r" rtl="1"/>
            <a:r>
              <a:rPr lang="fa-IR" sz="2400" dirty="0" smtClean="0"/>
              <a:t>هزینه اموزش</a:t>
            </a:r>
          </a:p>
          <a:p>
            <a:pPr algn="r" rtl="1"/>
            <a:r>
              <a:rPr lang="fa-IR" sz="2400" dirty="0" smtClean="0"/>
              <a:t>هزینه افزایش زمان عیب یابی</a:t>
            </a:r>
          </a:p>
          <a:p>
            <a:pPr algn="r" rtl="1"/>
            <a:r>
              <a:rPr lang="fa-IR" sz="2400" dirty="0" smtClean="0"/>
              <a:t>هزینه تخریب مواد</a:t>
            </a:r>
          </a:p>
          <a:p>
            <a:pPr algn="r" rtl="1"/>
            <a:r>
              <a:rPr lang="fa-IR" sz="2400" dirty="0" smtClean="0"/>
              <a:t>هزینه افزایش احتیاج به سرپرستی ونظارت</a:t>
            </a:r>
          </a:p>
          <a:p>
            <a:pPr algn="r" rtl="1"/>
            <a:r>
              <a:rPr lang="fa-IR" sz="2400" dirty="0" smtClean="0"/>
              <a:t>هزینه های اضافه کاری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109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000" dirty="0" smtClean="0"/>
              <a:t>قابلیت اطمینان سیستم های مرکب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1800" dirty="0" smtClean="0"/>
              <a:t>یک سیستم مجموعه ای از عناصر وسیستم ها می باشد وشکل انها متفاوت وبه دسته های زیر می باشد:</a:t>
            </a:r>
          </a:p>
          <a:p>
            <a:pPr algn="r" rtl="1">
              <a:buFont typeface="+mj-lt"/>
              <a:buAutoNum type="arabicParenR"/>
            </a:pPr>
            <a:r>
              <a:rPr lang="fa-IR" sz="1800" dirty="0" smtClean="0"/>
              <a:t>ترکیب متوالی(سری یا زنجیره ای)</a:t>
            </a:r>
          </a:p>
          <a:p>
            <a:pPr marL="0" indent="0" algn="r" rtl="1">
              <a:buNone/>
            </a:pPr>
            <a:endParaRPr lang="fa-IR" sz="1800" dirty="0" smtClean="0"/>
          </a:p>
          <a:p>
            <a:pPr marL="0" indent="0" algn="r" rtl="1">
              <a:buNone/>
            </a:pPr>
            <a:endParaRPr lang="en-US" sz="1800" dirty="0" smtClean="0"/>
          </a:p>
          <a:p>
            <a:pPr marL="0" indent="0" algn="r" rtl="1">
              <a:buNone/>
            </a:pPr>
            <a:r>
              <a:rPr lang="fa-IR" sz="1800" dirty="0" smtClean="0"/>
              <a:t>2) ترکیبهای موازی</a:t>
            </a:r>
            <a:endParaRPr lang="en-US" sz="1800" dirty="0" smtClean="0"/>
          </a:p>
          <a:p>
            <a:pPr marL="0" indent="0" algn="r" rtl="1">
              <a:buNone/>
            </a:pPr>
            <a:endParaRPr lang="en-US" sz="1800" dirty="0"/>
          </a:p>
          <a:p>
            <a:pPr marL="0" indent="0" algn="r" rtl="1">
              <a:buNone/>
            </a:pPr>
            <a:endParaRPr lang="en-US" sz="1800" dirty="0" smtClean="0"/>
          </a:p>
          <a:p>
            <a:pPr marL="0" indent="0" algn="r" rtl="1">
              <a:buNone/>
            </a:pPr>
            <a:endParaRPr lang="en-US" sz="1800" dirty="0"/>
          </a:p>
          <a:p>
            <a:pPr marL="0" indent="0" algn="r" rtl="1">
              <a:buNone/>
            </a:pPr>
            <a:endParaRPr lang="en-US" sz="1800" dirty="0" smtClean="0"/>
          </a:p>
          <a:p>
            <a:pPr marL="0" indent="0" algn="r" rtl="1">
              <a:buNone/>
            </a:pPr>
            <a:endParaRPr lang="fa-IR" sz="1800" dirty="0" smtClean="0"/>
          </a:p>
          <a:p>
            <a:pPr marL="0" indent="0" algn="r" rtl="1">
              <a:buNone/>
            </a:pP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1290132" y="2323728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M-1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987824" y="2323728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M-2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64088" y="2323727"/>
            <a:ext cx="914400" cy="4572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M-K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55576" y="2552327"/>
            <a:ext cx="53455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04532" y="2552327"/>
            <a:ext cx="78329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3"/>
          </p:cNvCxnSpPr>
          <p:nvPr/>
        </p:nvCxnSpPr>
        <p:spPr>
          <a:xfrm flipV="1">
            <a:off x="3902224" y="2552327"/>
            <a:ext cx="1461864" cy="1"/>
          </a:xfrm>
          <a:prstGeom prst="straightConnector1">
            <a:avLst/>
          </a:prstGeom>
          <a:ln w="28575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843808" y="3195651"/>
            <a:ext cx="914400" cy="305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M-1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843352" y="3717032"/>
            <a:ext cx="9144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M-2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866604" y="4339952"/>
            <a:ext cx="914400" cy="313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M-k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4" idx="2"/>
            <a:endCxn id="15" idx="0"/>
          </p:cNvCxnSpPr>
          <p:nvPr/>
        </p:nvCxnSpPr>
        <p:spPr>
          <a:xfrm flipH="1">
            <a:off x="3300552" y="3501008"/>
            <a:ext cx="456" cy="2160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5" idx="2"/>
            <a:endCxn id="16" idx="0"/>
          </p:cNvCxnSpPr>
          <p:nvPr/>
        </p:nvCxnSpPr>
        <p:spPr>
          <a:xfrm>
            <a:off x="3300552" y="4077072"/>
            <a:ext cx="23252" cy="262880"/>
          </a:xfrm>
          <a:prstGeom prst="straightConnector1">
            <a:avLst/>
          </a:prstGeom>
          <a:ln w="1905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55576" y="3882153"/>
            <a:ext cx="991756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747332" y="3348329"/>
            <a:ext cx="0" cy="6289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747332" y="3977238"/>
            <a:ext cx="0" cy="51930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14" idx="1"/>
          </p:cNvCxnSpPr>
          <p:nvPr/>
        </p:nvCxnSpPr>
        <p:spPr>
          <a:xfrm>
            <a:off x="1747332" y="3348329"/>
            <a:ext cx="1096476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747332" y="3897052"/>
            <a:ext cx="109602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16" idx="1"/>
          </p:cNvCxnSpPr>
          <p:nvPr/>
        </p:nvCxnSpPr>
        <p:spPr>
          <a:xfrm>
            <a:off x="1747332" y="4496544"/>
            <a:ext cx="111927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287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000" dirty="0" smtClean="0"/>
              <a:t>سیستمهای ترکیبی(ادامه)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r" rtl="1">
              <a:buAutoNum type="arabicParenR" startAt="3"/>
            </a:pPr>
            <a:r>
              <a:rPr lang="fa-IR" sz="2000" dirty="0" smtClean="0"/>
              <a:t>ترکیب متوالی-موازی</a:t>
            </a:r>
            <a:endParaRPr lang="en-US" sz="2000" dirty="0" smtClean="0"/>
          </a:p>
          <a:p>
            <a:pPr marL="457200" indent="-457200" algn="r" rtl="1">
              <a:buAutoNum type="arabicParenR" startAt="3"/>
            </a:pPr>
            <a:endParaRPr lang="en-US" sz="2000" dirty="0"/>
          </a:p>
          <a:p>
            <a:pPr marL="457200" indent="-457200" algn="r" rtl="1">
              <a:buAutoNum type="arabicParenR" startAt="3"/>
            </a:pPr>
            <a:endParaRPr lang="en-US" sz="2000" dirty="0" smtClean="0"/>
          </a:p>
          <a:p>
            <a:pPr marL="457200" indent="-457200" algn="r" rtl="1">
              <a:buAutoNum type="arabicParenR" startAt="3"/>
            </a:pPr>
            <a:endParaRPr lang="en-US" sz="2000" dirty="0"/>
          </a:p>
          <a:p>
            <a:pPr marL="457200" indent="-457200" algn="r" rtl="1">
              <a:buAutoNum type="arabicParenR" startAt="3"/>
            </a:pPr>
            <a:endParaRPr lang="en-US" sz="2000" dirty="0" smtClean="0"/>
          </a:p>
          <a:p>
            <a:pPr marL="457200" indent="-457200" algn="r" rtl="1">
              <a:buAutoNum type="arabicParenR" startAt="3"/>
            </a:pPr>
            <a:endParaRPr lang="en-US" sz="2000" dirty="0"/>
          </a:p>
          <a:p>
            <a:pPr marL="457200" indent="-457200" algn="r" rtl="1">
              <a:buAutoNum type="arabicParenR" startAt="3"/>
            </a:pPr>
            <a:endParaRPr lang="en-US" sz="2000" dirty="0" smtClean="0"/>
          </a:p>
          <a:p>
            <a:pPr marL="457200" indent="-457200" algn="r" rtl="1">
              <a:buAutoNum type="arabicParenR" startAt="3"/>
            </a:pPr>
            <a:endParaRPr lang="en-US" sz="2000" dirty="0"/>
          </a:p>
          <a:p>
            <a:pPr marL="0" indent="0" algn="r" rtl="1">
              <a:buNone/>
            </a:pPr>
            <a:endParaRPr lang="en-US" sz="2000" dirty="0" smtClean="0"/>
          </a:p>
          <a:p>
            <a:pPr marL="0" indent="0" algn="r" rtl="1">
              <a:buNone/>
            </a:pPr>
            <a:r>
              <a:rPr lang="fa-IR" sz="2000" dirty="0" smtClean="0"/>
              <a:t>                                                 مرحله</a:t>
            </a:r>
            <a:r>
              <a:rPr lang="en-US" sz="2000" dirty="0" smtClean="0"/>
              <a:t>K</a:t>
            </a:r>
            <a:r>
              <a:rPr lang="fa-IR" sz="2000" dirty="0" smtClean="0"/>
              <a:t>              مرحله 2       مرحله 1</a:t>
            </a:r>
          </a:p>
          <a:p>
            <a:pPr marL="0" indent="0" algn="r" rtl="1">
              <a:buNone/>
            </a:pPr>
            <a:endParaRPr lang="fa-IR" sz="2000" dirty="0" smtClean="0"/>
          </a:p>
          <a:p>
            <a:pPr marL="0" indent="0" algn="r" rtl="1">
              <a:buNone/>
            </a:pPr>
            <a:endParaRPr lang="en-US" sz="2000" dirty="0"/>
          </a:p>
        </p:txBody>
      </p:sp>
      <p:sp>
        <p:nvSpPr>
          <p:cNvPr id="4" name="Oval 3"/>
          <p:cNvSpPr/>
          <p:nvPr/>
        </p:nvSpPr>
        <p:spPr>
          <a:xfrm>
            <a:off x="1691680" y="2035696"/>
            <a:ext cx="698376" cy="673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dirty="0" smtClean="0"/>
              <a:t>1-1</a:t>
            </a:r>
            <a:endParaRPr lang="en-US" sz="1400" dirty="0"/>
          </a:p>
        </p:txBody>
      </p:sp>
      <p:sp>
        <p:nvSpPr>
          <p:cNvPr id="5" name="Oval 4"/>
          <p:cNvSpPr/>
          <p:nvPr/>
        </p:nvSpPr>
        <p:spPr>
          <a:xfrm>
            <a:off x="1691680" y="3140968"/>
            <a:ext cx="662372" cy="6155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600" dirty="0" smtClean="0"/>
              <a:t>2-1</a:t>
            </a:r>
            <a:endParaRPr lang="en-US" sz="1600" dirty="0"/>
          </a:p>
        </p:txBody>
      </p:sp>
      <p:sp>
        <p:nvSpPr>
          <p:cNvPr id="6" name="Oval 5"/>
          <p:cNvSpPr/>
          <p:nvPr/>
        </p:nvSpPr>
        <p:spPr>
          <a:xfrm>
            <a:off x="1691680" y="4077072"/>
            <a:ext cx="662372" cy="601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1-n1</a:t>
            </a:r>
            <a:endParaRPr lang="en-US" sz="1200" dirty="0"/>
          </a:p>
        </p:txBody>
      </p:sp>
      <p:sp>
        <p:nvSpPr>
          <p:cNvPr id="7" name="Oval 6"/>
          <p:cNvSpPr/>
          <p:nvPr/>
        </p:nvSpPr>
        <p:spPr>
          <a:xfrm>
            <a:off x="2915816" y="2035696"/>
            <a:ext cx="648072" cy="673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200" dirty="0" smtClean="0"/>
              <a:t>1-2</a:t>
            </a:r>
            <a:endParaRPr lang="en-US" sz="1200" dirty="0"/>
          </a:p>
        </p:txBody>
      </p:sp>
      <p:sp>
        <p:nvSpPr>
          <p:cNvPr id="8" name="Oval 7"/>
          <p:cNvSpPr/>
          <p:nvPr/>
        </p:nvSpPr>
        <p:spPr>
          <a:xfrm>
            <a:off x="2915817" y="3140968"/>
            <a:ext cx="648072" cy="6155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dirty="0" smtClean="0"/>
              <a:t>2-2</a:t>
            </a:r>
            <a:endParaRPr lang="en-US" sz="1400" dirty="0"/>
          </a:p>
        </p:txBody>
      </p:sp>
      <p:sp>
        <p:nvSpPr>
          <p:cNvPr id="9" name="Oval 8"/>
          <p:cNvSpPr/>
          <p:nvPr/>
        </p:nvSpPr>
        <p:spPr>
          <a:xfrm>
            <a:off x="2915817" y="4077072"/>
            <a:ext cx="648072" cy="601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sz="1100" dirty="0" smtClean="0"/>
              <a:t>n2</a:t>
            </a:r>
            <a:r>
              <a:rPr lang="fa-IR" sz="1100" dirty="0" smtClean="0"/>
              <a:t>-2</a:t>
            </a:r>
            <a:endParaRPr lang="en-US" sz="1100" dirty="0"/>
          </a:p>
        </p:txBody>
      </p:sp>
      <p:sp>
        <p:nvSpPr>
          <p:cNvPr id="10" name="Oval 9"/>
          <p:cNvSpPr/>
          <p:nvPr/>
        </p:nvSpPr>
        <p:spPr>
          <a:xfrm>
            <a:off x="4355976" y="2035696"/>
            <a:ext cx="720080" cy="673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K-1</a:t>
            </a:r>
            <a:endParaRPr lang="en-US" sz="1200" dirty="0"/>
          </a:p>
        </p:txBody>
      </p:sp>
      <p:sp>
        <p:nvSpPr>
          <p:cNvPr id="11" name="Oval 10"/>
          <p:cNvSpPr/>
          <p:nvPr/>
        </p:nvSpPr>
        <p:spPr>
          <a:xfrm>
            <a:off x="4355976" y="3140968"/>
            <a:ext cx="720080" cy="6155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K-2</a:t>
            </a:r>
            <a:endParaRPr lang="en-US" sz="1400" dirty="0"/>
          </a:p>
        </p:txBody>
      </p:sp>
      <p:sp>
        <p:nvSpPr>
          <p:cNvPr id="12" name="Oval 11"/>
          <p:cNvSpPr/>
          <p:nvPr/>
        </p:nvSpPr>
        <p:spPr>
          <a:xfrm>
            <a:off x="4355976" y="4077072"/>
            <a:ext cx="720080" cy="601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K-3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1547665" y="1844824"/>
            <a:ext cx="9361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547664" y="1844824"/>
            <a:ext cx="0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483768" y="1844824"/>
            <a:ext cx="0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1547664" y="4771753"/>
            <a:ext cx="9144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771800" y="1844824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211960" y="1844824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771800" y="1844824"/>
            <a:ext cx="0" cy="2926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707904" y="1844824"/>
            <a:ext cx="0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771800" y="4797152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211960" y="1844824"/>
            <a:ext cx="0" cy="2926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148064" y="1844824"/>
            <a:ext cx="0" cy="2926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211960" y="4797152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5" idx="4"/>
            <a:endCxn id="6" idx="0"/>
          </p:cNvCxnSpPr>
          <p:nvPr/>
        </p:nvCxnSpPr>
        <p:spPr>
          <a:xfrm>
            <a:off x="2022866" y="3756484"/>
            <a:ext cx="0" cy="320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8" idx="4"/>
            <a:endCxn id="9" idx="0"/>
          </p:cNvCxnSpPr>
          <p:nvPr/>
        </p:nvCxnSpPr>
        <p:spPr>
          <a:xfrm>
            <a:off x="3239853" y="3756484"/>
            <a:ext cx="0" cy="320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1" idx="4"/>
            <a:endCxn id="12" idx="0"/>
          </p:cNvCxnSpPr>
          <p:nvPr/>
        </p:nvCxnSpPr>
        <p:spPr>
          <a:xfrm>
            <a:off x="4716016" y="3756484"/>
            <a:ext cx="0" cy="320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ight Arrow 50"/>
          <p:cNvSpPr/>
          <p:nvPr/>
        </p:nvSpPr>
        <p:spPr>
          <a:xfrm>
            <a:off x="845679" y="3756484"/>
            <a:ext cx="834393" cy="2006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Arrow 51"/>
          <p:cNvSpPr/>
          <p:nvPr/>
        </p:nvSpPr>
        <p:spPr>
          <a:xfrm>
            <a:off x="2354052" y="3739682"/>
            <a:ext cx="633772" cy="2174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Arrow 52"/>
          <p:cNvSpPr/>
          <p:nvPr/>
        </p:nvSpPr>
        <p:spPr>
          <a:xfrm>
            <a:off x="3627595" y="3739682"/>
            <a:ext cx="800389" cy="2174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138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000" dirty="0" smtClean="0"/>
              <a:t>سیسیتم های ترکیبی(ادامه)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2000" dirty="0" smtClean="0"/>
              <a:t>4) ترکیبهای موازی از خطوط متوالی</a:t>
            </a:r>
            <a:endParaRPr lang="en-US" sz="2000" dirty="0" smtClean="0"/>
          </a:p>
          <a:p>
            <a:pPr marL="0" indent="0" algn="r" rtl="1">
              <a:buNone/>
            </a:pPr>
            <a:r>
              <a:rPr lang="fa-IR" sz="2000" dirty="0" smtClean="0"/>
              <a:t>در این سیستم چند خط مشابه یکدیگر می باشند</a:t>
            </a:r>
          </a:p>
          <a:p>
            <a:pPr marL="0" indent="0" algn="r" rtl="1">
              <a:buNone/>
            </a:pPr>
            <a:r>
              <a:rPr lang="fa-IR" sz="2000" dirty="0" smtClean="0"/>
              <a:t>همیشه یک خط اماده می باشد</a:t>
            </a:r>
            <a:endParaRPr lang="en-US" sz="2000" dirty="0"/>
          </a:p>
        </p:txBody>
      </p:sp>
      <p:sp>
        <p:nvSpPr>
          <p:cNvPr id="4" name="Oval 3"/>
          <p:cNvSpPr/>
          <p:nvPr/>
        </p:nvSpPr>
        <p:spPr>
          <a:xfrm>
            <a:off x="1691680" y="2420888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1-1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131840" y="2420888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1-2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932040" y="2420888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K-1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691680" y="3748462"/>
            <a:ext cx="720080" cy="6166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a-IR" dirty="0" smtClean="0"/>
              <a:t>2-1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136588" y="3748462"/>
            <a:ext cx="715331" cy="6166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2-2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932040" y="3748462"/>
            <a:ext cx="720080" cy="6166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K-2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717079" y="5060611"/>
            <a:ext cx="694681" cy="6006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sz="1200" dirty="0" smtClean="0"/>
              <a:t>1-n</a:t>
            </a:r>
            <a:endParaRPr lang="en-US" sz="1200" dirty="0"/>
          </a:p>
        </p:txBody>
      </p:sp>
      <p:sp>
        <p:nvSpPr>
          <p:cNvPr id="11" name="Oval 10"/>
          <p:cNvSpPr/>
          <p:nvPr/>
        </p:nvSpPr>
        <p:spPr>
          <a:xfrm>
            <a:off x="3136590" y="5092022"/>
            <a:ext cx="715330" cy="5692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2-n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4932040" y="5060611"/>
            <a:ext cx="720080" cy="6006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K-n</a:t>
            </a:r>
            <a:endParaRPr lang="en-US" dirty="0"/>
          </a:p>
        </p:txBody>
      </p:sp>
      <p:cxnSp>
        <p:nvCxnSpPr>
          <p:cNvPr id="16" name="Straight Arrow Connector 15"/>
          <p:cNvCxnSpPr>
            <a:endCxn id="7" idx="2"/>
          </p:cNvCxnSpPr>
          <p:nvPr/>
        </p:nvCxnSpPr>
        <p:spPr>
          <a:xfrm>
            <a:off x="1403648" y="4056783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4" idx="2"/>
          </p:cNvCxnSpPr>
          <p:nvPr/>
        </p:nvCxnSpPr>
        <p:spPr>
          <a:xfrm>
            <a:off x="1403648" y="278092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0" idx="2"/>
          </p:cNvCxnSpPr>
          <p:nvPr/>
        </p:nvCxnSpPr>
        <p:spPr>
          <a:xfrm>
            <a:off x="1403648" y="5360929"/>
            <a:ext cx="31343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403648" y="2780928"/>
            <a:ext cx="0" cy="2580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115616" y="4056783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4" idx="6"/>
            <a:endCxn id="5" idx="2"/>
          </p:cNvCxnSpPr>
          <p:nvPr/>
        </p:nvCxnSpPr>
        <p:spPr>
          <a:xfrm>
            <a:off x="2411760" y="2780928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6"/>
            <a:endCxn id="6" idx="2"/>
          </p:cNvCxnSpPr>
          <p:nvPr/>
        </p:nvCxnSpPr>
        <p:spPr>
          <a:xfrm>
            <a:off x="3851920" y="2780928"/>
            <a:ext cx="1080120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7" idx="6"/>
            <a:endCxn id="8" idx="2"/>
          </p:cNvCxnSpPr>
          <p:nvPr/>
        </p:nvCxnSpPr>
        <p:spPr>
          <a:xfrm>
            <a:off x="2411760" y="4056783"/>
            <a:ext cx="7248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6"/>
            <a:endCxn id="9" idx="2"/>
          </p:cNvCxnSpPr>
          <p:nvPr/>
        </p:nvCxnSpPr>
        <p:spPr>
          <a:xfrm>
            <a:off x="3851919" y="4056783"/>
            <a:ext cx="1080121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0" idx="6"/>
            <a:endCxn id="11" idx="2"/>
          </p:cNvCxnSpPr>
          <p:nvPr/>
        </p:nvCxnSpPr>
        <p:spPr>
          <a:xfrm>
            <a:off x="2411760" y="5360930"/>
            <a:ext cx="724830" cy="157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1" idx="6"/>
            <a:endCxn id="12" idx="2"/>
          </p:cNvCxnSpPr>
          <p:nvPr/>
        </p:nvCxnSpPr>
        <p:spPr>
          <a:xfrm flipV="1">
            <a:off x="3851920" y="5360930"/>
            <a:ext cx="1080120" cy="15705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6"/>
          </p:cNvCxnSpPr>
          <p:nvPr/>
        </p:nvCxnSpPr>
        <p:spPr>
          <a:xfrm>
            <a:off x="5652120" y="278092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9" idx="6"/>
          </p:cNvCxnSpPr>
          <p:nvPr/>
        </p:nvCxnSpPr>
        <p:spPr>
          <a:xfrm>
            <a:off x="5652120" y="4056783"/>
            <a:ext cx="216024" cy="141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2" idx="6"/>
          </p:cNvCxnSpPr>
          <p:nvPr/>
        </p:nvCxnSpPr>
        <p:spPr>
          <a:xfrm>
            <a:off x="5652120" y="5360930"/>
            <a:ext cx="216024" cy="157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868144" y="2780928"/>
            <a:ext cx="0" cy="25800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5868144" y="4070929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051720" y="4509120"/>
            <a:ext cx="0" cy="36004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3491880" y="4509120"/>
            <a:ext cx="2375" cy="36004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292080" y="4509120"/>
            <a:ext cx="0" cy="36004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5108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000" dirty="0" smtClean="0"/>
              <a:t>سیستم های ترکیبی(ادامه)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000" dirty="0" smtClean="0"/>
              <a:t>تر کیبهای مختلط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1259632" y="2177936"/>
            <a:ext cx="504056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7" name="Rectangle 6"/>
          <p:cNvSpPr/>
          <p:nvPr/>
        </p:nvSpPr>
        <p:spPr>
          <a:xfrm>
            <a:off x="1259632" y="4005064"/>
            <a:ext cx="504056" cy="4329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513672" y="4916924"/>
            <a:ext cx="504056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499992" y="3980821"/>
            <a:ext cx="504056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36096" y="2859637"/>
            <a:ext cx="504056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513672" y="2859637"/>
            <a:ext cx="504056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436096" y="2177936"/>
            <a:ext cx="504056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499992" y="2177936"/>
            <a:ext cx="504056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707904" y="2492896"/>
            <a:ext cx="504056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688124" y="4916646"/>
            <a:ext cx="504056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300192" y="2558936"/>
            <a:ext cx="504056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255598" y="2883065"/>
            <a:ext cx="504056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255598" y="2177936"/>
            <a:ext cx="504056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24673" y="4941168"/>
            <a:ext cx="504056" cy="4329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224673" y="3999003"/>
            <a:ext cx="504056" cy="4329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755576" y="2328003"/>
            <a:ext cx="0" cy="28417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277029" y="4941167"/>
            <a:ext cx="504056" cy="4329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755576" y="2328003"/>
            <a:ext cx="5040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7" idx="1"/>
          </p:cNvCxnSpPr>
          <p:nvPr/>
        </p:nvCxnSpPr>
        <p:spPr>
          <a:xfrm>
            <a:off x="755576" y="4209421"/>
            <a:ext cx="504056" cy="1212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26" idx="1"/>
          </p:cNvCxnSpPr>
          <p:nvPr/>
        </p:nvCxnSpPr>
        <p:spPr>
          <a:xfrm>
            <a:off x="755576" y="5157646"/>
            <a:ext cx="52145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67544" y="3645024"/>
            <a:ext cx="28803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4" idx="3"/>
            <a:endCxn id="21" idx="1"/>
          </p:cNvCxnSpPr>
          <p:nvPr/>
        </p:nvCxnSpPr>
        <p:spPr>
          <a:xfrm>
            <a:off x="1763688" y="2406536"/>
            <a:ext cx="49191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6" idx="3"/>
            <a:endCxn id="15" idx="1"/>
          </p:cNvCxnSpPr>
          <p:nvPr/>
        </p:nvCxnSpPr>
        <p:spPr>
          <a:xfrm>
            <a:off x="5004048" y="2406536"/>
            <a:ext cx="43204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4" idx="3"/>
            <a:endCxn id="13" idx="1"/>
          </p:cNvCxnSpPr>
          <p:nvPr/>
        </p:nvCxnSpPr>
        <p:spPr>
          <a:xfrm>
            <a:off x="5017728" y="3088237"/>
            <a:ext cx="41836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22" idx="3"/>
            <a:endCxn id="11" idx="1"/>
          </p:cNvCxnSpPr>
          <p:nvPr/>
        </p:nvCxnSpPr>
        <p:spPr>
          <a:xfrm flipV="1">
            <a:off x="2728729" y="5145524"/>
            <a:ext cx="1784943" cy="1212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1" idx="3"/>
            <a:endCxn id="18" idx="1"/>
          </p:cNvCxnSpPr>
          <p:nvPr/>
        </p:nvCxnSpPr>
        <p:spPr>
          <a:xfrm flipV="1">
            <a:off x="5017728" y="5145246"/>
            <a:ext cx="670396" cy="27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7" idx="3"/>
            <a:endCxn id="23" idx="1"/>
          </p:cNvCxnSpPr>
          <p:nvPr/>
        </p:nvCxnSpPr>
        <p:spPr>
          <a:xfrm flipV="1">
            <a:off x="1763688" y="4215482"/>
            <a:ext cx="460985" cy="606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994180" y="2406536"/>
            <a:ext cx="0" cy="68170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endCxn id="20" idx="1"/>
          </p:cNvCxnSpPr>
          <p:nvPr/>
        </p:nvCxnSpPr>
        <p:spPr>
          <a:xfrm>
            <a:off x="1994180" y="3111665"/>
            <a:ext cx="26141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21" idx="3"/>
          </p:cNvCxnSpPr>
          <p:nvPr/>
        </p:nvCxnSpPr>
        <p:spPr>
          <a:xfrm>
            <a:off x="2759654" y="2406536"/>
            <a:ext cx="15616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915816" y="2406536"/>
            <a:ext cx="0" cy="7051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20" idx="3"/>
          </p:cNvCxnSpPr>
          <p:nvPr/>
        </p:nvCxnSpPr>
        <p:spPr>
          <a:xfrm>
            <a:off x="2759654" y="3111665"/>
            <a:ext cx="15616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endCxn id="17" idx="1"/>
          </p:cNvCxnSpPr>
          <p:nvPr/>
        </p:nvCxnSpPr>
        <p:spPr>
          <a:xfrm>
            <a:off x="2915816" y="2721496"/>
            <a:ext cx="79208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23" idx="3"/>
          </p:cNvCxnSpPr>
          <p:nvPr/>
        </p:nvCxnSpPr>
        <p:spPr>
          <a:xfrm>
            <a:off x="2728729" y="4215482"/>
            <a:ext cx="475119" cy="606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3203848" y="2721496"/>
            <a:ext cx="0" cy="150004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355976" y="2406536"/>
            <a:ext cx="0" cy="68170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endCxn id="16" idx="1"/>
          </p:cNvCxnSpPr>
          <p:nvPr/>
        </p:nvCxnSpPr>
        <p:spPr>
          <a:xfrm>
            <a:off x="4355976" y="2406536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endCxn id="14" idx="1"/>
          </p:cNvCxnSpPr>
          <p:nvPr/>
        </p:nvCxnSpPr>
        <p:spPr>
          <a:xfrm>
            <a:off x="4355976" y="3088237"/>
            <a:ext cx="1576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17" idx="3"/>
          </p:cNvCxnSpPr>
          <p:nvPr/>
        </p:nvCxnSpPr>
        <p:spPr>
          <a:xfrm>
            <a:off x="4211960" y="2721496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6084168" y="2406536"/>
            <a:ext cx="0" cy="68170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15" idx="3"/>
          </p:cNvCxnSpPr>
          <p:nvPr/>
        </p:nvCxnSpPr>
        <p:spPr>
          <a:xfrm>
            <a:off x="5940152" y="2406536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13" idx="3"/>
          </p:cNvCxnSpPr>
          <p:nvPr/>
        </p:nvCxnSpPr>
        <p:spPr>
          <a:xfrm>
            <a:off x="5940152" y="3088237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6084168" y="272149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3959932" y="4209421"/>
            <a:ext cx="0" cy="9482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endCxn id="12" idx="1"/>
          </p:cNvCxnSpPr>
          <p:nvPr/>
        </p:nvCxnSpPr>
        <p:spPr>
          <a:xfrm>
            <a:off x="3959932" y="4209421"/>
            <a:ext cx="54006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12" idx="3"/>
          </p:cNvCxnSpPr>
          <p:nvPr/>
        </p:nvCxnSpPr>
        <p:spPr>
          <a:xfrm>
            <a:off x="5004048" y="4209421"/>
            <a:ext cx="1440160" cy="6060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18" idx="3"/>
          </p:cNvCxnSpPr>
          <p:nvPr/>
        </p:nvCxnSpPr>
        <p:spPr>
          <a:xfrm>
            <a:off x="6192180" y="5145246"/>
            <a:ext cx="25202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6444208" y="4215481"/>
            <a:ext cx="0" cy="9297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444208" y="4680363"/>
            <a:ext cx="720080" cy="317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9" idx="3"/>
          </p:cNvCxnSpPr>
          <p:nvPr/>
        </p:nvCxnSpPr>
        <p:spPr>
          <a:xfrm>
            <a:off x="6804248" y="2787536"/>
            <a:ext cx="3600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7164288" y="2787536"/>
            <a:ext cx="0" cy="18928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>
            <a:off x="7164288" y="2787536"/>
            <a:ext cx="504056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ooter Placeholder 5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581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2000" dirty="0" smtClean="0"/>
              <a:t>مروری بر برنامه استقرار وتکامل </a:t>
            </a:r>
            <a:r>
              <a:rPr lang="en-US" sz="2000" dirty="0" smtClean="0"/>
              <a:t>TPM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fa-IR" sz="2000" dirty="0" smtClean="0"/>
              <a:t>برنامه پیاده سازی متناسب با نوع صنعت،روشهای تولید،شرایط تجهیزات،مسایل وتکنیکهای خاص سازمان وسطوح نگهداری وتعمیرات در سازمان می باشد.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2000" dirty="0" smtClean="0"/>
              <a:t>هداف درون بخشی مورد نیاز برای برنامه </a:t>
            </a:r>
            <a:r>
              <a:rPr lang="en-US" sz="2000" dirty="0" smtClean="0"/>
              <a:t>TPM</a:t>
            </a:r>
            <a:r>
              <a:rPr lang="fa-IR" sz="2000" dirty="0" smtClean="0"/>
              <a:t>:</a:t>
            </a:r>
          </a:p>
          <a:p>
            <a:pPr algn="r" rtl="1"/>
            <a:r>
              <a:rPr lang="fa-IR" sz="2000" dirty="0" smtClean="0"/>
              <a:t>بهبود وارتقا اثربخشی تجهیزات</a:t>
            </a:r>
          </a:p>
          <a:p>
            <a:pPr algn="r" rtl="1"/>
            <a:r>
              <a:rPr lang="fa-IR" sz="2000" dirty="0" smtClean="0"/>
              <a:t>نگهداری وتعمیرات خود ساخته ومستقل توسط اپراتورها</a:t>
            </a:r>
          </a:p>
          <a:p>
            <a:pPr algn="r" rtl="1"/>
            <a:r>
              <a:rPr lang="fa-IR" sz="2000" dirty="0" smtClean="0"/>
              <a:t>یک برنامه ساختار یافته توسط بخش نت کارخانه</a:t>
            </a:r>
          </a:p>
          <a:p>
            <a:pPr algn="r" rtl="1"/>
            <a:r>
              <a:rPr lang="fa-IR" sz="2000" dirty="0" smtClean="0"/>
              <a:t>اموزش بمنظور ارتقا مهارت </a:t>
            </a:r>
            <a:r>
              <a:rPr lang="fa-IR" sz="2000" smtClean="0"/>
              <a:t>های بهره برداری </a:t>
            </a:r>
            <a:r>
              <a:rPr lang="fa-IR" sz="2000" dirty="0" smtClean="0"/>
              <a:t>ونت</a:t>
            </a:r>
          </a:p>
          <a:p>
            <a:pPr algn="r" rtl="1"/>
            <a:r>
              <a:rPr lang="fa-IR" sz="2000" dirty="0" smtClean="0"/>
              <a:t>یک برنامه پیش هنگام برای مدیریت برتجهیزات که از بروز مشکلات .مسایل در راه اندازی کارخانه یا ماشین الات جلوگیری نماید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96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3200" dirty="0" smtClean="0"/>
              <a:t>تروتکنولوژی</a:t>
            </a:r>
            <a:r>
              <a:rPr lang="en-US" sz="3200" dirty="0" smtClean="0"/>
              <a:t>(Terotechnology)</a:t>
            </a:r>
            <a:r>
              <a:rPr lang="fa-IR" sz="3200" dirty="0" smtClean="0"/>
              <a:t>یا مدیریت فنی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2400" dirty="0" smtClean="0"/>
              <a:t>تروتکنولوژی عبارت است ترکیبی از فعالیتهای مدیریتی،مالی،مهندسی وسایر اموری که درراستای هزینه های تامین یک سیکل عمر اقتصادی (بهینه) برروی داراییها ی فیزیکی اعمال می شوند.تروتکنولوژی مشخصات فنی وطراحی کارخانه،ماشین الات ،ساختمانهاوسایر ساختارهای فیزیکی را از نظر قابلیت اطمینان </a:t>
            </a:r>
            <a:r>
              <a:rPr lang="en-US" sz="2400" dirty="0" smtClean="0"/>
              <a:t>(Reliability)</a:t>
            </a:r>
            <a:r>
              <a:rPr lang="fa-IR" sz="2400" dirty="0" smtClean="0"/>
              <a:t> وقابلیت تعمیر</a:t>
            </a:r>
            <a:r>
              <a:rPr lang="en-US" sz="2400" dirty="0" smtClean="0"/>
              <a:t>(Maintainability)</a:t>
            </a:r>
            <a:r>
              <a:rPr lang="fa-IR" sz="2400" dirty="0" smtClean="0"/>
              <a:t> مورد ملاحظه قرار داده ،ودر دوران نصب،راهاندازی وبهره برداری از انها ،مسایل نگهداری وتعمیر وبهسازی را زیر نظر داشته وتا لحظه جایگزین ادامه می یابد</a:t>
            </a:r>
          </a:p>
          <a:p>
            <a:pPr algn="just" rtl="1"/>
            <a:r>
              <a:rPr lang="fa-IR" sz="2400" dirty="0" smtClean="0"/>
              <a:t>امور اطلاعاتی بازتابی</a:t>
            </a:r>
            <a:r>
              <a:rPr lang="en-US" sz="2400" dirty="0" smtClean="0"/>
              <a:t>(Feed-back)</a:t>
            </a:r>
            <a:r>
              <a:rPr lang="fa-IR" sz="2400" dirty="0" smtClean="0"/>
              <a:t> نیز در مورد مسایل طرح ،کارایی وهزینه های سیستم ،درذ چارچوب تروتکنولوژی مورد نظر قرار می گیردو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97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400" dirty="0" smtClean="0"/>
              <a:t>اهداف مدیریت فنی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1800" dirty="0" smtClean="0"/>
              <a:t>مجموعه عملیات جهت نگهداری دستگاهها در شرایط قابل قبول ویا تغییر انها به شرایط قابل قبول </a:t>
            </a:r>
          </a:p>
          <a:p>
            <a:pPr algn="r" rtl="1"/>
            <a:r>
              <a:rPr lang="fa-IR" sz="1800" dirty="0" smtClean="0"/>
              <a:t>فعالیت در زمینه حصول اقتصادی ترین راه صرف هزینه جهت بهره برداری وبهسازی تجهیزات</a:t>
            </a:r>
          </a:p>
          <a:p>
            <a:pPr marL="0" indent="0" algn="r" rtl="1">
              <a:buNone/>
            </a:pPr>
            <a:r>
              <a:rPr lang="fa-IR" sz="2400" dirty="0" smtClean="0"/>
              <a:t>اهداف: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fa-IR" sz="2000" dirty="0" smtClean="0"/>
              <a:t>بالا بردن عمر مفید داراییهای فیزیکی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fa-IR" sz="2000" dirty="0" smtClean="0"/>
              <a:t>اطمینان از حصول اقتصادی ترین شرایط بهره برداریاز داراییهای فیزیکی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fa-IR" sz="2000" dirty="0" smtClean="0"/>
              <a:t>اطمینان از اماده بودن کلیه تجهیزات اضطراری نظیر سیستم های اتش نشانی ،برق اضطراری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fa-IR" sz="2000" dirty="0" smtClean="0"/>
              <a:t>فراهم اوردن شرایطی که ایمنی کارکنان راضمن استفاده وبهره برداری از تجهیزات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539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800" dirty="0" smtClean="0"/>
              <a:t>جایگاه امور مدیریت فنی در صنایع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000" dirty="0" smtClean="0"/>
              <a:t>با پیشرفت صنایع ودستگاهها اهمیت امور مدیریت فنی بیشتر شده است. دلایل: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fa-IR" sz="2000" dirty="0" smtClean="0"/>
              <a:t>کاهش نیاز به مهارتهای امور تولید با اتوماسیون دستگاهها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fa-IR" sz="2000" dirty="0" smtClean="0"/>
              <a:t>بالا رفتن حجم سرمایه گذاری  وسرعت تولیدوتاثیر ان بر کاهش توقفات تولید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fa-IR" sz="2000" dirty="0" smtClean="0"/>
              <a:t>بالا رفتن قیمت قطعات یدکی وماشین الات  ونیاز به مدیریت فنی دستگاهها</a:t>
            </a:r>
          </a:p>
          <a:p>
            <a:pPr marL="0" indent="0" algn="r" rtl="1">
              <a:buNone/>
            </a:pPr>
            <a:r>
              <a:rPr lang="fa-IR" sz="2000" dirty="0" smtClean="0"/>
              <a:t>در سال 1960 بازای هر 22 نفر کارگر تولیدی یک نفر در نت بود ولیکن در 1970 بازای هر 9 نفر در خط مونتاژ 5 نفر نت می باشداین نسبت می تواند 30-15% باشد</a:t>
            </a:r>
            <a:endParaRPr lang="en-US" sz="2000" dirty="0"/>
          </a:p>
        </p:txBody>
      </p:sp>
      <p:sp>
        <p:nvSpPr>
          <p:cNvPr id="4" name="Right Arrow 3"/>
          <p:cNvSpPr/>
          <p:nvPr/>
        </p:nvSpPr>
        <p:spPr>
          <a:xfrm>
            <a:off x="1187624" y="5589240"/>
            <a:ext cx="561662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جهت افزایش اهمیت امور نت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331640" y="5085184"/>
            <a:ext cx="115212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تولید سفارشی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771800" y="4581128"/>
            <a:ext cx="120243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تولید دسته ای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139952" y="4149080"/>
            <a:ext cx="13464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تولید انبوه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724128" y="3789040"/>
            <a:ext cx="120243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تولید پیوسته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79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fa-IR" sz="2400" dirty="0" smtClean="0"/>
              <a:t>دلایل پیچیدگی امور نت در سیستم های پیوسته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073427"/>
          </a:xfrm>
        </p:spPr>
        <p:txBody>
          <a:bodyPr>
            <a:normAutofit/>
          </a:bodyPr>
          <a:lstStyle/>
          <a:p>
            <a:pPr marL="514350" indent="-514350" algn="r" rtl="1">
              <a:buFont typeface="+mj-lt"/>
              <a:buAutoNum type="romanUcPeriod"/>
            </a:pPr>
            <a:r>
              <a:rPr lang="fa-IR" sz="2000" dirty="0" smtClean="0"/>
              <a:t>پیوستگی خط تولید ودر نتیجه رکود در مراحل دیگر تولید</a:t>
            </a:r>
          </a:p>
          <a:p>
            <a:pPr marL="514350" indent="-514350" algn="r" rtl="1">
              <a:buFont typeface="+mj-lt"/>
              <a:buAutoNum type="romanUcPeriod"/>
            </a:pPr>
            <a:r>
              <a:rPr lang="fa-IR" sz="2000" dirty="0" smtClean="0"/>
              <a:t>کار یکنواخت شبانه روزی ونیاز به حضور نیروهای فنی</a:t>
            </a:r>
          </a:p>
          <a:p>
            <a:pPr marL="514350" indent="-514350" algn="r" rtl="1">
              <a:buFont typeface="+mj-lt"/>
              <a:buAutoNum type="romanUcPeriod"/>
            </a:pPr>
            <a:r>
              <a:rPr lang="fa-IR" sz="2000" dirty="0" smtClean="0"/>
              <a:t>وجود افراد کم تولیدیواطلاعرسانی به سیستم نت</a:t>
            </a:r>
          </a:p>
          <a:p>
            <a:pPr marL="457200" indent="-457200" algn="r" rtl="1">
              <a:buFont typeface="+mj-lt"/>
              <a:buAutoNum type="romanUcPeriod"/>
            </a:pPr>
            <a:r>
              <a:rPr lang="fa-IR" sz="1800" dirty="0" smtClean="0"/>
              <a:t>وسعت سطح کارگاهها وفواصل وکاهش امکان انتقال پیامهای حضوری ودریافت کمک اضطراری</a:t>
            </a:r>
          </a:p>
          <a:p>
            <a:pPr marL="457200" indent="-457200" algn="r" rtl="1">
              <a:buFont typeface="+mj-lt"/>
              <a:buAutoNum type="romanUcPeriod"/>
            </a:pPr>
            <a:r>
              <a:rPr lang="fa-IR" sz="1800" dirty="0" smtClean="0"/>
              <a:t>عدمتشابه دستگاهها .بالا رفتن اطلاعات مرتبط</a:t>
            </a:r>
          </a:p>
          <a:p>
            <a:pPr marL="457200" indent="-457200" algn="r" rtl="1">
              <a:buFont typeface="+mj-lt"/>
              <a:buAutoNum type="romanUcPeriod"/>
            </a:pPr>
            <a:r>
              <a:rPr lang="fa-IR" sz="1800" dirty="0" smtClean="0"/>
              <a:t>عدم مشابهت ماشین الات در سطح منطقه</a:t>
            </a:r>
          </a:p>
          <a:p>
            <a:pPr marL="457200" indent="-457200" algn="r" rtl="1">
              <a:buFont typeface="+mj-lt"/>
              <a:buAutoNum type="romanUcPeriod"/>
            </a:pPr>
            <a:r>
              <a:rPr lang="fa-IR" sz="1800" dirty="0" smtClean="0"/>
              <a:t>عدم وجود سیستمهای یدکی در کنار ماشین الات وحجم بالای سرمایه گذاری</a:t>
            </a:r>
          </a:p>
          <a:p>
            <a:pPr marL="457200" indent="-457200" algn="r" rtl="1">
              <a:buFont typeface="+mj-lt"/>
              <a:buAutoNum type="romanUcPeriod"/>
            </a:pPr>
            <a:r>
              <a:rPr lang="fa-IR" sz="1800" dirty="0" smtClean="0"/>
              <a:t>نیاز به کنترل دقیق عوامل فیزیکی وشیمیایی در خط تولید(ابزار الات اندازه گیری)</a:t>
            </a:r>
          </a:p>
          <a:p>
            <a:pPr marL="457200" indent="-457200" algn="r" rtl="1">
              <a:buFont typeface="+mj-lt"/>
              <a:buAutoNum type="romanUcPeriod"/>
            </a:pPr>
            <a:r>
              <a:rPr lang="fa-IR" sz="1800" dirty="0" smtClean="0"/>
              <a:t>امکان خسارت مواد در جریان ساخت در صورت توقف دستگاهها  </a:t>
            </a:r>
          </a:p>
          <a:p>
            <a:pPr marL="400050" indent="-400050" algn="r" rtl="1">
              <a:buFont typeface="+mj-lt"/>
              <a:buAutoNum type="romanUcPeriod"/>
            </a:pPr>
            <a:r>
              <a:rPr lang="fa-IR" sz="1800" dirty="0" smtClean="0"/>
              <a:t>وجود مواد مذاب در سیستمهای تولیدی</a:t>
            </a:r>
          </a:p>
          <a:p>
            <a:pPr marL="457200" indent="-457200" algn="r" rtl="1">
              <a:buFont typeface="+mj-lt"/>
              <a:buAutoNum type="romanUcPeriod"/>
            </a:pPr>
            <a:r>
              <a:rPr lang="fa-IR" sz="1800" dirty="0" smtClean="0"/>
              <a:t>وجود مواد با حرارت بالا ودارای خواص خورندگی و....</a:t>
            </a:r>
          </a:p>
          <a:p>
            <a:pPr marL="457200" indent="-457200" algn="r" rtl="1">
              <a:buFont typeface="+mj-lt"/>
              <a:buAutoNum type="romanUcPeriod"/>
            </a:pPr>
            <a:r>
              <a:rPr lang="fa-IR" sz="1800" dirty="0" smtClean="0"/>
              <a:t>وجود انواع عوامل خطر افرین برای پرسنل </a:t>
            </a:r>
          </a:p>
          <a:p>
            <a:pPr marL="457200" indent="-457200" algn="r" rtl="1">
              <a:buFont typeface="+mj-lt"/>
              <a:buAutoNum type="romanUcPeriod"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69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2800" dirty="0" smtClean="0"/>
              <a:t>عوامل اثر گذار بر تعیین سطح نیروی انسانی نت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r" rtl="1">
              <a:buFont typeface="+mj-lt"/>
              <a:buAutoNum type="arabicParenR"/>
            </a:pPr>
            <a:r>
              <a:rPr lang="fa-IR" sz="2000" dirty="0" smtClean="0"/>
              <a:t>امکان در یافت بعضی از سرویسهای فنی از پیمانکاران خارج از صنعت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fa-IR" sz="2000" dirty="0" smtClean="0"/>
              <a:t>دسترسی به قطعات یدکی از بازار نزدیک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fa-IR" sz="2000" dirty="0" smtClean="0"/>
              <a:t>هماهنگی بین کارخانه وماشین الات وکیفیت کارکرد انها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fa-IR" sz="2000" dirty="0" smtClean="0"/>
              <a:t>فرهنگ صنعتی کارگران خط تولید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fa-IR" sz="2000" dirty="0" smtClean="0"/>
              <a:t>فرهنگ صنعتی وسطح اموزش کارکنان نت وکاربرد بهینه نیروی انسانی در نت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fa-IR" sz="2000" dirty="0" smtClean="0"/>
              <a:t>سیستم مدیریت فنی تعیین شده برای صنعت از نظر سطح تمرکز در ارائه خدمات فنی</a:t>
            </a:r>
          </a:p>
          <a:p>
            <a:pPr marL="457200" indent="-457200" algn="r" rtl="1">
              <a:buFont typeface="+mj-lt"/>
              <a:buAutoNum type="arabicParenR"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10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4562"/>
          </a:xfrm>
        </p:spPr>
        <p:txBody>
          <a:bodyPr/>
          <a:lstStyle/>
          <a:p>
            <a:r>
              <a:rPr lang="fa-IR" dirty="0" smtClean="0"/>
              <a:t>فصل سوم</a:t>
            </a:r>
            <a:br>
              <a:rPr lang="fa-IR" dirty="0" smtClean="0"/>
            </a:br>
            <a:r>
              <a:rPr lang="fa-IR" dirty="0" smtClean="0"/>
              <a:t>برنامه ریزی وکنترل در نگهداری وتعمیرات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www.jozve.org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00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1307</TotalTime>
  <Words>1761</Words>
  <Application>Microsoft Office PowerPoint</Application>
  <PresentationFormat>On-screen Show (4:3)</PresentationFormat>
  <Paragraphs>321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Times New Roman</vt:lpstr>
      <vt:lpstr>Wingdings</vt:lpstr>
      <vt:lpstr>Office Theme</vt:lpstr>
      <vt:lpstr>فصل اول  مدیریت فنی (حفاظت فنی،تروتکنولوژی)</vt:lpstr>
      <vt:lpstr>تعریف سیستم</vt:lpstr>
      <vt:lpstr>تروتکنولوژی(Terotechnology)یا مدیریت فنی</vt:lpstr>
      <vt:lpstr>تروتکنولوژی(Terotechnology)یا مدیریت فنی</vt:lpstr>
      <vt:lpstr>اهداف مدیریت فنی</vt:lpstr>
      <vt:lpstr>جایگاه امور مدیریت فنی در صنایع</vt:lpstr>
      <vt:lpstr>دلایل پیچیدگی امور نت در سیستم های پیوسته</vt:lpstr>
      <vt:lpstr>عوامل اثر گذار بر تعیین سطح نیروی انسانی نت</vt:lpstr>
      <vt:lpstr>فصل سوم برنامه ریزی وکنترل در نگهداری وتعمیرات</vt:lpstr>
      <vt:lpstr>نیازهای برنامه ریزی</vt:lpstr>
      <vt:lpstr>بخشهای اصلی تشکیل دهنده امور مدیریت فنی</vt:lpstr>
      <vt:lpstr>فعالیتهای بخش امور اجرایی نگهداری وتعمیرات</vt:lpstr>
      <vt:lpstr>عوامل موثر در تعیین میزان اعمال تعمیرات پیشگیری</vt:lpstr>
      <vt:lpstr>هزینه های موردنظر وروند تغییرات انها</vt:lpstr>
      <vt:lpstr>فصل چهارم مراحل سازماندهی  امور نگهداری وتعمیرات</vt:lpstr>
      <vt:lpstr>تفسیم بندی کارخانه ها از نظر روشهای تولید</vt:lpstr>
      <vt:lpstr>شناسایی محیط کار</vt:lpstr>
      <vt:lpstr>تهیه شناسنامه برای دستگاه</vt:lpstr>
      <vt:lpstr>کد گذاری دستگاهها</vt:lpstr>
      <vt:lpstr>فصل پنجم سطح تمرکز سرویسهای فنی</vt:lpstr>
      <vt:lpstr>انواع سازمانهای نت</vt:lpstr>
      <vt:lpstr>مزایا ومعایب انواع سیستمها</vt:lpstr>
      <vt:lpstr>دیدگاههای موجود در مورد استفاده از سیستم ها</vt:lpstr>
      <vt:lpstr>ارزیابی مقایسه ای میزان تمرکز یا عدم تمرکز امورنت</vt:lpstr>
      <vt:lpstr>اصول یک سیستم نیمه متمرکز نت</vt:lpstr>
      <vt:lpstr>تجزیه وتحلیل کیفی ساختار نیمه متمرکز</vt:lpstr>
      <vt:lpstr>فصل هفتم تشکیلات سازمانی</vt:lpstr>
      <vt:lpstr>نمودارهای سازمانی پیشنهادی برای امور مدیریت فنی</vt:lpstr>
      <vt:lpstr>ویژگیهای اخلاقی ضروری کارکنان نت</vt:lpstr>
      <vt:lpstr>فاکتورهای انسانی (ماندگاری نیروی انسانی نت)</vt:lpstr>
      <vt:lpstr>خروج کارکنان نت</vt:lpstr>
      <vt:lpstr>قابلیت اطمینان سیستم های مرکب</vt:lpstr>
      <vt:lpstr>سیستمهای ترکیبی(ادامه)</vt:lpstr>
      <vt:lpstr>سیسیتم های ترکیبی(ادامه)</vt:lpstr>
      <vt:lpstr>سیستم های ترکیبی(ادامه)</vt:lpstr>
      <vt:lpstr>مروری بر برنامه استقرار وتکامل TPM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برنامه ریزی نگهداری وتعمیرات(نت) تالیف :دکتر علی حاج شیر محمدی رشته مدیریت صنعتی</dc:title>
  <dc:creator>family</dc:creator>
  <cp:lastModifiedBy>OMEGA</cp:lastModifiedBy>
  <cp:revision>142</cp:revision>
  <dcterms:created xsi:type="dcterms:W3CDTF">2012-03-01T06:50:48Z</dcterms:created>
  <dcterms:modified xsi:type="dcterms:W3CDTF">2016-02-28T14:28:14Z</dcterms:modified>
</cp:coreProperties>
</file>